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33272-22FA-4E33-86B3-A442B9FB4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FA87AA-4A4E-4300-A9F3-5F6AD5A47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1A639A-DED3-4173-9469-20B7D7CC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18A708-C53C-446C-B7CD-0C2534BA7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0AE804-F7AA-4934-BABC-D384C2AAD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16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4DEE1-6B19-444B-9381-2A3E52D2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3EFB185-DDFA-418F-825D-FFF335E49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9C2CA0-789B-4703-96FE-7922BDB3F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890AF1-85EA-4BE9-9157-D8537826D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D44317-BEE0-423C-B87A-47037C12C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84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1CC3FC-22BF-49F0-86FC-3AC29E512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6D3AC1F-7154-4FCA-AA4B-C6C2C3B2C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0A09EB-8184-49F1-97E0-BDBAC6315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90E043-7236-453A-8B87-28DABB4F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21E250-ED69-4807-B105-134620B4D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74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BE9BC-BDDD-4BD9-B674-44CD889AA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80B779-BE7D-44AB-A40A-96C30CF37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41D726-0762-4759-A0BC-7C0632187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449288-48ED-49A3-9A6E-ABB0505B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106F70-9583-4D96-B67C-963DA002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46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EA059-410D-41D5-968B-D3E2A4CFF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23BECF-7486-42E3-8295-E985C3A3F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345228-490E-4222-BA81-B6B643B6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90EF73-2396-4EFB-860E-5A4EBB90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060502-A399-4A19-9FE0-096729033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51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AD1436-2271-47AC-88A6-1C249C7B3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A531E7-8B2A-4533-A4AC-BF23047D0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CBC00D-E31B-4E12-962E-4D1580C57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6323B9-AB1E-4520-8A30-42D88A717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BA1FDF-9402-48D6-8E11-846D91E9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20B43F-3654-4F91-8BEC-A1DEEC63A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34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293A2-E5D4-4B52-84C8-9832288BE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091C43-FB33-413F-B9E4-07F97047C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3B09B8-772F-4069-AF06-6EC6F78BB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1BD02D4-039F-4C9B-9D55-9929482BB0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ABC9BCD-523C-4A77-ADCE-CE6C071A0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410D6D9-B2CA-4B03-84DD-F8ED88490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B9FC3B7-7891-4862-8BFA-F01E84BA1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B39C93B-CAFB-4CF9-8AD3-23C98797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23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33245-2D86-4EBF-A542-DB792056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76706AD-E7B0-49A4-A740-19F5E7DF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C83770-5D40-4BF1-94C2-9C4567A8C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4BE096-EB8E-41DF-88D8-02BE12502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76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D913FAB-2ED7-4534-AA4F-51475916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B653475-0EFD-4536-B57E-53642E98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9E10F6-5D2D-488E-A07A-4841F2D61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02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EA4BE-7FFB-4096-A02D-2C1FBC3BC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99313C-96E0-4DAD-8EF7-B7E92EFF6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2E90E5-746B-470C-943C-7A921F9D4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197077-12A4-4726-8CD5-53067B96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4E3347-FF85-4110-9F2A-A3DE986DA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F0D525-C163-44CF-BF1E-6EF0B4502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53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709850-CD20-45FC-A507-E52EB5E41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4B13B1-0188-442E-82B8-D0E20D94F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A667D5-FC3B-4BE0-A37D-37B477364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F73E6E-EB2B-45E8-AE44-6FF440E7A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F6C6EB-266B-4C39-940A-CD7B45D4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39F347-7D5E-47C7-B9BA-CAEC8A84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97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566A61F-0B19-404E-973D-9B5E86120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99AED3-167A-4F09-A427-B2BEF2755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AC8BB5-BD53-4CB2-B7BB-EA0C08F50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5720-0DEC-4CFF-93FC-9B6763111803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7F44FE-B077-4CAA-BB74-0765D753B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739186-3432-4E7F-B097-60B717176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ABDB2-09B6-4981-BAF6-D12CEBF1F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13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01731-F483-4697-B604-82D1FB8E43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7200" dirty="0">
                <a:latin typeface="Eras Bold ITC" panose="020B0907030504020204" pitchFamily="34" charset="0"/>
              </a:rPr>
              <a:t>Het </a:t>
            </a:r>
            <a:r>
              <a:rPr lang="de-DE" sz="7200" dirty="0" err="1">
                <a:latin typeface="Eras Bold ITC" panose="020B0907030504020204" pitchFamily="34" charset="0"/>
              </a:rPr>
              <a:t>gezin</a:t>
            </a:r>
            <a:r>
              <a:rPr lang="de-DE" sz="7200" dirty="0">
                <a:latin typeface="Eras Bold ITC" panose="020B0907030504020204" pitchFamily="34" charset="0"/>
              </a:rPr>
              <a:t> van </a:t>
            </a:r>
            <a:r>
              <a:rPr lang="de-DE" sz="7200" dirty="0" err="1">
                <a:latin typeface="Eras Bold ITC" panose="020B0907030504020204" pitchFamily="34" charset="0"/>
              </a:rPr>
              <a:t>God</a:t>
            </a:r>
            <a:endParaRPr lang="de-DE" sz="7200" dirty="0">
              <a:latin typeface="Eras Bold ITC" panose="020B0907030504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A9BD18-106A-4B94-9161-77DD71FE6D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600" dirty="0" err="1">
                <a:latin typeface="Eras Bold ITC" panose="020B0907030504020204" pitchFamily="34" charset="0"/>
              </a:rPr>
              <a:t>Zijn</a:t>
            </a:r>
            <a:r>
              <a:rPr lang="de-DE" sz="3600" dirty="0">
                <a:latin typeface="Eras Bold ITC" panose="020B0907030504020204" pitchFamily="34" charset="0"/>
              </a:rPr>
              <a:t> </a:t>
            </a:r>
            <a:r>
              <a:rPr lang="de-DE" sz="3600" dirty="0" err="1">
                <a:latin typeface="Eras Bold ITC" panose="020B0907030504020204" pitchFamily="34" charset="0"/>
              </a:rPr>
              <a:t>familie</a:t>
            </a:r>
            <a:r>
              <a:rPr lang="de-DE" sz="3600" dirty="0">
                <a:latin typeface="Eras Bold ITC" panose="020B0907030504020204" pitchFamily="34" charset="0"/>
              </a:rPr>
              <a:t> – </a:t>
            </a:r>
            <a:r>
              <a:rPr lang="de-DE" sz="3600" dirty="0" err="1">
                <a:latin typeface="Eras Bold ITC" panose="020B0907030504020204" pitchFamily="34" charset="0"/>
              </a:rPr>
              <a:t>Jouw</a:t>
            </a:r>
            <a:r>
              <a:rPr lang="de-DE" sz="3600" dirty="0">
                <a:latin typeface="Eras Bold ITC" panose="020B0907030504020204" pitchFamily="34" charset="0"/>
              </a:rPr>
              <a:t> </a:t>
            </a:r>
            <a:r>
              <a:rPr lang="de-DE" sz="3600" dirty="0" err="1">
                <a:latin typeface="Eras Bold ITC" panose="020B0907030504020204" pitchFamily="34" charset="0"/>
              </a:rPr>
              <a:t>familie</a:t>
            </a:r>
            <a:endParaRPr lang="de-DE" sz="36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7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3F48F-4CEA-4498-B93E-B2071796B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latin typeface="Eras Bold ITC" panose="020B0907030504020204" pitchFamily="34" charset="0"/>
              </a:rPr>
              <a:t>Efeze</a:t>
            </a:r>
            <a:r>
              <a:rPr lang="de-DE" dirty="0">
                <a:latin typeface="Eras Bold ITC" panose="020B0907030504020204" pitchFamily="34" charset="0"/>
              </a:rPr>
              <a:t> 1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77B823-79DC-4FF9-90B0-3E8E2455FC05}"/>
              </a:ext>
            </a:extLst>
          </p:cNvPr>
          <p:cNvSpPr txBox="1"/>
          <p:nvPr/>
        </p:nvSpPr>
        <p:spPr>
          <a:xfrm>
            <a:off x="936434" y="1690688"/>
            <a:ext cx="10515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Eras Bold ITC" panose="020B0907030504020204" pitchFamily="34" charset="0"/>
                <a:ea typeface="Times New Roman" panose="02020603050405020304" pitchFamily="18" charset="0"/>
              </a:rPr>
              <a:t>3 Gezegend zij de God en Vader van onze Heere Jezus Christus, Die ons gezegend heeft met alle geestelijke zegen in de hemelse gewesten in Christus,</a:t>
            </a:r>
          </a:p>
          <a:p>
            <a:r>
              <a:rPr lang="nl-NL" sz="2800" dirty="0">
                <a:latin typeface="Eras Bold ITC" panose="020B0907030504020204" pitchFamily="34" charset="0"/>
                <a:ea typeface="Times New Roman" panose="02020603050405020304" pitchFamily="18" charset="0"/>
              </a:rPr>
              <a:t>4 omdat Hij ons </a:t>
            </a:r>
            <a:r>
              <a:rPr lang="nl-NL" sz="2800" dirty="0">
                <a:solidFill>
                  <a:srgbClr val="FF0000"/>
                </a:solidFill>
                <a:latin typeface="Eras Bold ITC" panose="020B0907030504020204" pitchFamily="34" charset="0"/>
                <a:ea typeface="Times New Roman" panose="02020603050405020304" pitchFamily="18" charset="0"/>
              </a:rPr>
              <a:t>vóór de grondlegging van de wereld </a:t>
            </a:r>
            <a:r>
              <a:rPr lang="nl-NL" sz="2800" dirty="0">
                <a:latin typeface="Eras Bold ITC" panose="020B0907030504020204" pitchFamily="34" charset="0"/>
                <a:ea typeface="Times New Roman" panose="02020603050405020304" pitchFamily="18" charset="0"/>
              </a:rPr>
              <a:t>in Hem uitverkoren heeft,</a:t>
            </a:r>
          </a:p>
          <a:p>
            <a:r>
              <a:rPr lang="nl-NL" sz="2800" dirty="0">
                <a:latin typeface="Eras Bold ITC" panose="020B0907030504020204" pitchFamily="34" charset="0"/>
                <a:ea typeface="Times New Roman" panose="02020603050405020304" pitchFamily="18" charset="0"/>
              </a:rPr>
              <a:t>opdat wij heilig en smetteloos voor Hem zouden zijn in de liefde.</a:t>
            </a:r>
          </a:p>
          <a:p>
            <a:r>
              <a:rPr lang="nl-NL" sz="2800" dirty="0">
                <a:latin typeface="Eras Bold ITC" panose="020B0907030504020204" pitchFamily="34" charset="0"/>
                <a:ea typeface="Times New Roman" panose="02020603050405020304" pitchFamily="18" charset="0"/>
              </a:rPr>
              <a:t>5 Hij heeft ons </a:t>
            </a:r>
            <a:r>
              <a:rPr lang="nl-NL" sz="2800" dirty="0">
                <a:solidFill>
                  <a:srgbClr val="FF0000"/>
                </a:solidFill>
                <a:latin typeface="Eras Bold ITC" panose="020B0907030504020204" pitchFamily="34" charset="0"/>
                <a:ea typeface="Times New Roman" panose="02020603050405020304" pitchFamily="18" charset="0"/>
              </a:rPr>
              <a:t>voorbestemd </a:t>
            </a:r>
            <a:r>
              <a:rPr lang="nl-NL" sz="2800" dirty="0">
                <a:latin typeface="Eras Bold ITC" panose="020B0907030504020204" pitchFamily="34" charset="0"/>
                <a:ea typeface="Times New Roman" panose="02020603050405020304" pitchFamily="18" charset="0"/>
              </a:rPr>
              <a:t>om als Zijn kinderen aangenomen te worden, door Jezus Christus, in Zichzelf, overeenkomstig het welbehagen van Zijn wil,</a:t>
            </a:r>
          </a:p>
        </p:txBody>
      </p:sp>
    </p:spTree>
    <p:extLst>
      <p:ext uri="{BB962C8B-B14F-4D97-AF65-F5344CB8AC3E}">
        <p14:creationId xmlns:p14="http://schemas.microsoft.com/office/powerpoint/2010/main" val="536966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5B146-A06A-4AEF-A76E-0E7C13FE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latin typeface="Eras Bold ITC" panose="020B0907030504020204" pitchFamily="34" charset="0"/>
              </a:rPr>
              <a:t>Wij zijn geroepen </a:t>
            </a:r>
            <a:br>
              <a:rPr lang="nl-NL" dirty="0">
                <a:latin typeface="Eras Bold ITC" panose="020B0907030504020204" pitchFamily="34" charset="0"/>
              </a:rPr>
            </a:br>
            <a:r>
              <a:rPr lang="nl-NL" dirty="0">
                <a:latin typeface="Eras Bold ITC" panose="020B0907030504020204" pitchFamily="34" charset="0"/>
              </a:rPr>
              <a:t>om gemeenschap te hebben</a:t>
            </a:r>
            <a:endParaRPr lang="de-DE" dirty="0">
              <a:latin typeface="Eras Bold ITC" panose="020B0907030504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9FB0E42-9628-46B2-B2A8-AABFFD8CD6FF}"/>
              </a:ext>
            </a:extLst>
          </p:cNvPr>
          <p:cNvSpPr txBox="1"/>
          <p:nvPr/>
        </p:nvSpPr>
        <p:spPr>
          <a:xfrm>
            <a:off x="980501" y="2286981"/>
            <a:ext cx="103732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Eras Bold ITC" panose="020B0907030504020204" pitchFamily="34" charset="0"/>
              </a:rPr>
              <a:t>zo zijn wij, hoewel velen, één lichaam in Christus, maar ieder afzonderlijk leden van elkaar</a:t>
            </a:r>
            <a:r>
              <a:rPr lang="de-DE" sz="2800" dirty="0">
                <a:latin typeface="Eras Bold ITC" panose="020B0907030504020204" pitchFamily="34" charset="0"/>
              </a:rPr>
              <a:t>			    </a:t>
            </a:r>
            <a:r>
              <a:rPr lang="de-DE" sz="2000" dirty="0">
                <a:latin typeface="Eras Bold ITC" panose="020B0907030504020204" pitchFamily="34" charset="0"/>
              </a:rPr>
              <a:t>Rom.12,5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CBE2CE6-15F7-4ED8-9B95-49EA35B03454}"/>
              </a:ext>
            </a:extLst>
          </p:cNvPr>
          <p:cNvSpPr txBox="1"/>
          <p:nvPr/>
        </p:nvSpPr>
        <p:spPr>
          <a:xfrm rot="20988790">
            <a:off x="-61034" y="5281866"/>
            <a:ext cx="5547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Eras Bold ITC" panose="020B0907030504020204" pitchFamily="34" charset="0"/>
              </a:rPr>
              <a:t>Gemeente zijn, betekent in Gods ogen ‘Familie zijn, samenhoren</a:t>
            </a:r>
            <a:endParaRPr lang="de-DE" sz="2400" dirty="0">
              <a:solidFill>
                <a:srgbClr val="002060"/>
              </a:solidFill>
              <a:latin typeface="Eras Bold ITC" panose="020B0907030504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7AA0BD8-D55D-4470-AFB9-281B6B692F22}"/>
              </a:ext>
            </a:extLst>
          </p:cNvPr>
          <p:cNvSpPr txBox="1"/>
          <p:nvPr/>
        </p:nvSpPr>
        <p:spPr>
          <a:xfrm rot="761132">
            <a:off x="6112820" y="5457255"/>
            <a:ext cx="60978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  <a:latin typeface="Eras Bold ITC" panose="020B0907030504020204" pitchFamily="34" charset="0"/>
              </a:rPr>
              <a:t>Wij groeien in Christus, doordat we in relatie tot andere christenen staan</a:t>
            </a:r>
            <a:endParaRPr lang="de-DE" sz="2400" dirty="0">
              <a:solidFill>
                <a:srgbClr val="002060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4077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74420B8D-9179-4553-BB39-4CD065BA375F}"/>
              </a:ext>
            </a:extLst>
          </p:cNvPr>
          <p:cNvSpPr txBox="1"/>
          <p:nvPr/>
        </p:nvSpPr>
        <p:spPr>
          <a:xfrm>
            <a:off x="947451" y="2431840"/>
            <a:ext cx="105651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Eras Bold ITC" panose="020B0907030504020204" pitchFamily="34" charset="0"/>
              </a:rPr>
              <a:t>De Gemeente is Gods plan voor deze wereld!</a:t>
            </a:r>
            <a:endParaRPr lang="de-DE" sz="36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04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68382-9B6D-49D3-9F63-7770D7EB6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latin typeface="Eras Bold ITC" panose="020B0907030504020204" pitchFamily="34" charset="0"/>
              </a:rPr>
              <a:t>Efeze</a:t>
            </a:r>
            <a:r>
              <a:rPr lang="de-DE" dirty="0">
                <a:latin typeface="Eras Bold ITC" panose="020B0907030504020204" pitchFamily="34" charset="0"/>
              </a:rPr>
              <a:t> 2,19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9D68B0-5BA9-4FE2-8F79-410880AE14A9}"/>
              </a:ext>
            </a:extLst>
          </p:cNvPr>
          <p:cNvSpPr txBox="1"/>
          <p:nvPr/>
        </p:nvSpPr>
        <p:spPr>
          <a:xfrm>
            <a:off x="838200" y="1773716"/>
            <a:ext cx="10740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latin typeface="Eras Bold ITC" panose="020B0907030504020204" pitchFamily="34" charset="0"/>
              </a:rPr>
              <a:t>Zo bent u dus geen vreemdelingen of gasten meer, maar burgers, net als de heiligen, en </a:t>
            </a:r>
            <a:r>
              <a:rPr lang="nl-NL" sz="3200" dirty="0">
                <a:solidFill>
                  <a:srgbClr val="FF0000"/>
                </a:solidFill>
                <a:latin typeface="Eras Bold ITC" panose="020B0907030504020204" pitchFamily="34" charset="0"/>
              </a:rPr>
              <a:t>huisgenoten van God</a:t>
            </a:r>
            <a:endParaRPr lang="de-DE" sz="4000" dirty="0">
              <a:solidFill>
                <a:srgbClr val="FF0000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56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098458-A295-4510-B67F-B2CACE82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latin typeface="Eras Bold ITC" panose="020B0907030504020204" pitchFamily="34" charset="0"/>
              </a:rPr>
              <a:t>Waarom</a:t>
            </a:r>
            <a:r>
              <a:rPr lang="de-DE" dirty="0">
                <a:latin typeface="Eras Bold ITC" panose="020B0907030504020204" pitchFamily="34" charset="0"/>
              </a:rPr>
              <a:t> </a:t>
            </a:r>
            <a:r>
              <a:rPr lang="de-DE" dirty="0" err="1">
                <a:latin typeface="Eras Bold ITC" panose="020B0907030504020204" pitchFamily="34" charset="0"/>
              </a:rPr>
              <a:t>een</a:t>
            </a:r>
            <a:r>
              <a:rPr lang="de-DE" dirty="0">
                <a:latin typeface="Eras Bold ITC" panose="020B0907030504020204" pitchFamily="34" charset="0"/>
              </a:rPr>
              <a:t> </a:t>
            </a:r>
            <a:r>
              <a:rPr lang="de-DE" dirty="0" err="1">
                <a:latin typeface="Eras Bold ITC" panose="020B0907030504020204" pitchFamily="34" charset="0"/>
              </a:rPr>
              <a:t>Gemeentefamilie</a:t>
            </a:r>
            <a:r>
              <a:rPr lang="de-DE" dirty="0">
                <a:latin typeface="Eras Bold ITC" panose="020B0907030504020204" pitchFamily="34" charset="0"/>
              </a:rPr>
              <a:t>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0CA4B4-F4B8-4343-840F-35293C6D1124}"/>
              </a:ext>
            </a:extLst>
          </p:cNvPr>
          <p:cNvSpPr txBox="1"/>
          <p:nvPr/>
        </p:nvSpPr>
        <p:spPr>
          <a:xfrm>
            <a:off x="220338" y="1817783"/>
            <a:ext cx="119716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nl-NL" sz="2800" dirty="0">
                <a:latin typeface="Eras Bold ITC" panose="020B0907030504020204" pitchFamily="34" charset="0"/>
              </a:rPr>
              <a:t>Een Gemeentefamilie </a:t>
            </a:r>
            <a:r>
              <a:rPr lang="de-DE" sz="2800" dirty="0" err="1">
                <a:latin typeface="Eras Bold ITC" panose="020B0907030504020204" pitchFamily="34" charset="0"/>
              </a:rPr>
              <a:t>kenmerkt</a:t>
            </a:r>
            <a:r>
              <a:rPr lang="de-DE" sz="2800" dirty="0">
                <a:latin typeface="Eras Bold ITC" panose="020B0907030504020204" pitchFamily="34" charset="0"/>
              </a:rPr>
              <a:t> </a:t>
            </a:r>
            <a:r>
              <a:rPr lang="de-DE" sz="2800" dirty="0" err="1">
                <a:latin typeface="Eras Bold ITC" panose="020B0907030504020204" pitchFamily="34" charset="0"/>
              </a:rPr>
              <a:t>ons</a:t>
            </a:r>
            <a:r>
              <a:rPr lang="de-DE" sz="2800" dirty="0">
                <a:latin typeface="Eras Bold ITC" panose="020B0907030504020204" pitchFamily="34" charset="0"/>
              </a:rPr>
              <a:t> als echte </a:t>
            </a:r>
            <a:r>
              <a:rPr lang="de-DE" sz="2800" dirty="0" err="1">
                <a:latin typeface="Eras Bold ITC" panose="020B0907030504020204" pitchFamily="34" charset="0"/>
              </a:rPr>
              <a:t>Christenen</a:t>
            </a:r>
            <a:endParaRPr lang="de-DE" sz="2800" dirty="0">
              <a:latin typeface="Eras Bold ITC" panose="020B0907030504020204" pitchFamily="34" charset="0"/>
            </a:endParaRPr>
          </a:p>
          <a:p>
            <a:pPr marL="514350" indent="-514350">
              <a:buAutoNum type="arabicPeriod"/>
            </a:pPr>
            <a:r>
              <a:rPr lang="nl-NL" sz="2800" dirty="0">
                <a:latin typeface="Eras Bold ITC" panose="020B0907030504020204" pitchFamily="34" charset="0"/>
              </a:rPr>
              <a:t>Een Gemeentefamilie helpt ons uit onze ik-gerichte isolatie te komen</a:t>
            </a:r>
            <a:endParaRPr lang="de-DE" sz="2800" dirty="0">
              <a:latin typeface="Eras Bold ITC" panose="020B0907030504020204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nl-NL" sz="2800" dirty="0">
                <a:latin typeface="Eras Bold ITC" panose="020B0907030504020204" pitchFamily="34" charset="0"/>
              </a:rPr>
              <a:t>Een Gemeentefamilie helpt ons geestelijk sterker te worden</a:t>
            </a:r>
            <a:endParaRPr lang="de-DE" sz="2800" dirty="0">
              <a:latin typeface="Eras Bold ITC" panose="020B0907030504020204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nl-NL" sz="2800" dirty="0">
                <a:latin typeface="Eras Bold ITC" panose="020B0907030504020204" pitchFamily="34" charset="0"/>
              </a:rPr>
              <a:t>Het Lichaam van Christus heeft jou nodig</a:t>
            </a:r>
            <a:endParaRPr lang="de-DE" sz="2800" dirty="0">
              <a:latin typeface="Eras Bold ITC" panose="020B0907030504020204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nl-NL" sz="2800" dirty="0">
                <a:latin typeface="Eras Bold ITC" panose="020B0907030504020204" pitchFamily="34" charset="0"/>
              </a:rPr>
              <a:t>Jij bent deel van Jezus opdracht in deze wereld</a:t>
            </a:r>
            <a:endParaRPr lang="de-DE" sz="2800" dirty="0">
              <a:latin typeface="Eras Bold ITC" panose="020B0907030504020204" pitchFamily="34" charset="0"/>
            </a:endParaRPr>
          </a:p>
          <a:p>
            <a:pPr marL="514350" indent="-514350">
              <a:buAutoNum type="arabicPeriod"/>
            </a:pPr>
            <a:r>
              <a:rPr lang="nl-NL" sz="2800" dirty="0">
                <a:latin typeface="Eras Bold ITC" panose="020B0907030504020204" pitchFamily="34" charset="0"/>
              </a:rPr>
              <a:t>De Gemeentefamilie helpt ons om niet terug te vallen (afdwalen)</a:t>
            </a:r>
            <a:endParaRPr lang="de-DE" sz="28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278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086DE-FBEC-4BCC-8E44-FCB7B8792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800" dirty="0">
                <a:latin typeface="Eras Bold ITC" panose="020B0907030504020204" pitchFamily="34" charset="0"/>
              </a:rPr>
              <a:t>De 5 </a:t>
            </a:r>
            <a:r>
              <a:rPr lang="de-DE" sz="4800" dirty="0" err="1">
                <a:latin typeface="Eras Bold ITC" panose="020B0907030504020204" pitchFamily="34" charset="0"/>
              </a:rPr>
              <a:t>grootste</a:t>
            </a:r>
            <a:r>
              <a:rPr lang="de-DE" sz="4800" dirty="0">
                <a:latin typeface="Eras Bold ITC" panose="020B0907030504020204" pitchFamily="34" charset="0"/>
              </a:rPr>
              <a:t> </a:t>
            </a:r>
            <a:r>
              <a:rPr lang="de-DE" sz="4800" dirty="0" err="1">
                <a:latin typeface="Eras Bold ITC" panose="020B0907030504020204" pitchFamily="34" charset="0"/>
              </a:rPr>
              <a:t>behoeftes</a:t>
            </a:r>
            <a:r>
              <a:rPr lang="de-DE" sz="4800" dirty="0">
                <a:latin typeface="Eras Bold ITC" panose="020B0907030504020204" pitchFamily="34" charset="0"/>
              </a:rPr>
              <a:t> </a:t>
            </a:r>
            <a:br>
              <a:rPr lang="de-DE" sz="4800" dirty="0">
                <a:latin typeface="Eras Bold ITC" panose="020B0907030504020204" pitchFamily="34" charset="0"/>
              </a:rPr>
            </a:br>
            <a:r>
              <a:rPr lang="de-DE" sz="4800" dirty="0">
                <a:latin typeface="Eras Bold ITC" panose="020B0907030504020204" pitchFamily="34" charset="0"/>
              </a:rPr>
              <a:t>in </a:t>
            </a:r>
            <a:r>
              <a:rPr lang="de-DE" sz="4800" dirty="0" err="1">
                <a:latin typeface="Eras Bold ITC" panose="020B0907030504020204" pitchFamily="34" charset="0"/>
              </a:rPr>
              <a:t>ons</a:t>
            </a:r>
            <a:r>
              <a:rPr lang="de-DE" sz="4800" dirty="0">
                <a:latin typeface="Eras Bold ITC" panose="020B0907030504020204" pitchFamily="34" charset="0"/>
              </a:rPr>
              <a:t> </a:t>
            </a:r>
            <a:r>
              <a:rPr lang="de-DE" sz="4800" dirty="0" err="1">
                <a:latin typeface="Eras Bold ITC" panose="020B0907030504020204" pitchFamily="34" charset="0"/>
              </a:rPr>
              <a:t>leven</a:t>
            </a:r>
            <a:endParaRPr lang="de-DE" sz="4800" dirty="0">
              <a:latin typeface="Eras Bold ITC" panose="020B0907030504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244C849-EBF6-4073-A467-C1AA2E7389D8}"/>
              </a:ext>
            </a:extLst>
          </p:cNvPr>
          <p:cNvSpPr txBox="1"/>
          <p:nvPr/>
        </p:nvSpPr>
        <p:spPr>
          <a:xfrm>
            <a:off x="838200" y="2302525"/>
            <a:ext cx="10399005" cy="370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dirty="0">
                <a:latin typeface="Eras Bold ITC" panose="020B0907030504020204" pitchFamily="34" charset="0"/>
              </a:rPr>
              <a:t>-   </a:t>
            </a:r>
            <a:r>
              <a:rPr lang="nl-NL" sz="3200" dirty="0">
                <a:latin typeface="Eras Bold ITC" panose="020B0907030504020204" pitchFamily="34" charset="0"/>
              </a:rPr>
              <a:t>Een </a:t>
            </a:r>
            <a:r>
              <a:rPr lang="nl-NL" sz="3200" dirty="0">
                <a:solidFill>
                  <a:srgbClr val="0070C0"/>
                </a:solidFill>
                <a:latin typeface="Eras Bold ITC" panose="020B0907030504020204" pitchFamily="34" charset="0"/>
              </a:rPr>
              <a:t>doel</a:t>
            </a:r>
            <a:r>
              <a:rPr lang="nl-NL" sz="3200" dirty="0">
                <a:latin typeface="Eras Bold ITC" panose="020B0907030504020204" pitchFamily="34" charset="0"/>
              </a:rPr>
              <a:t>, waarvoor we kunnen leven</a:t>
            </a:r>
            <a:endParaRPr lang="de-DE" sz="3200" dirty="0">
              <a:latin typeface="Eras Bold ITC" panose="020B0907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3200" dirty="0">
                <a:latin typeface="Eras Bold ITC" panose="020B0907030504020204" pitchFamily="34" charset="0"/>
              </a:rPr>
              <a:t>-   </a:t>
            </a:r>
            <a:r>
              <a:rPr lang="nl-NL" sz="3200" dirty="0">
                <a:solidFill>
                  <a:srgbClr val="0070C0"/>
                </a:solidFill>
                <a:latin typeface="Eras Bold ITC" panose="020B0907030504020204" pitchFamily="34" charset="0"/>
              </a:rPr>
              <a:t>Mensen</a:t>
            </a:r>
            <a:r>
              <a:rPr lang="nl-NL" sz="3200" dirty="0">
                <a:latin typeface="Eras Bold ITC" panose="020B0907030504020204" pitchFamily="34" charset="0"/>
              </a:rPr>
              <a:t>,</a:t>
            </a:r>
            <a:r>
              <a:rPr lang="nl-NL" sz="3200" dirty="0">
                <a:solidFill>
                  <a:srgbClr val="0070C0"/>
                </a:solidFill>
                <a:latin typeface="Eras Bold ITC" panose="020B0907030504020204" pitchFamily="34" charset="0"/>
              </a:rPr>
              <a:t> </a:t>
            </a:r>
            <a:r>
              <a:rPr lang="nl-NL" sz="3200" dirty="0">
                <a:latin typeface="Eras Bold ITC" panose="020B0907030504020204" pitchFamily="34" charset="0"/>
              </a:rPr>
              <a:t>met wie we kunnen leven</a:t>
            </a:r>
            <a:endParaRPr lang="de-DE" sz="3200" dirty="0">
              <a:latin typeface="Eras Bold ITC" panose="020B0907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3200" dirty="0">
                <a:latin typeface="Eras Bold ITC" panose="020B0907030504020204" pitchFamily="34" charset="0"/>
              </a:rPr>
              <a:t>-   </a:t>
            </a:r>
            <a:r>
              <a:rPr lang="nl-NL" sz="3200" dirty="0">
                <a:solidFill>
                  <a:srgbClr val="0070C0"/>
                </a:solidFill>
                <a:latin typeface="Eras Bold ITC" panose="020B0907030504020204" pitchFamily="34" charset="0"/>
              </a:rPr>
              <a:t>Prinzipes</a:t>
            </a:r>
            <a:r>
              <a:rPr lang="nl-NL" sz="3200" dirty="0">
                <a:latin typeface="Eras Bold ITC" panose="020B0907030504020204" pitchFamily="34" charset="0"/>
              </a:rPr>
              <a:t>, waarnaar we kunnen leven</a:t>
            </a:r>
            <a:endParaRPr lang="de-DE" sz="3200" dirty="0">
              <a:latin typeface="Eras Bold ITC" panose="020B0907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3200" dirty="0">
                <a:latin typeface="Eras Bold ITC" panose="020B0907030504020204" pitchFamily="34" charset="0"/>
              </a:rPr>
              <a:t>-   </a:t>
            </a:r>
            <a:r>
              <a:rPr lang="nl-NL" sz="3200" dirty="0">
                <a:latin typeface="Eras Bold ITC" panose="020B0907030504020204" pitchFamily="34" charset="0"/>
              </a:rPr>
              <a:t>Een </a:t>
            </a:r>
            <a:r>
              <a:rPr lang="nl-NL" sz="3200" dirty="0">
                <a:solidFill>
                  <a:srgbClr val="0070C0"/>
                </a:solidFill>
                <a:latin typeface="Eras Bold ITC" panose="020B0907030504020204" pitchFamily="34" charset="0"/>
              </a:rPr>
              <a:t>roeping</a:t>
            </a:r>
            <a:r>
              <a:rPr lang="nl-NL" sz="3200" dirty="0">
                <a:latin typeface="Eras Bold ITC" panose="020B0907030504020204" pitchFamily="34" charset="0"/>
              </a:rPr>
              <a:t>, die we kunnen uitleven</a:t>
            </a:r>
            <a:endParaRPr lang="de-DE" sz="3200" dirty="0">
              <a:latin typeface="Eras Bold ITC" panose="020B0907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3200" dirty="0">
                <a:latin typeface="Eras Bold ITC" panose="020B0907030504020204" pitchFamily="34" charset="0"/>
              </a:rPr>
              <a:t>-   </a:t>
            </a:r>
            <a:r>
              <a:rPr lang="nl-NL" sz="3200" dirty="0">
                <a:solidFill>
                  <a:srgbClr val="0070C0"/>
                </a:solidFill>
                <a:latin typeface="Eras Bold ITC" panose="020B0907030504020204" pitchFamily="34" charset="0"/>
              </a:rPr>
              <a:t>Kracht</a:t>
            </a:r>
            <a:r>
              <a:rPr lang="nl-NL" sz="3200" dirty="0">
                <a:latin typeface="Eras Bold ITC" panose="020B0907030504020204" pitchFamily="34" charset="0"/>
              </a:rPr>
              <a:t>, waardoor we kunnen leven</a:t>
            </a:r>
            <a:endParaRPr lang="de-DE" sz="32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492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95B616B-159E-4300-A713-468D79F6C5D0}"/>
              </a:ext>
            </a:extLst>
          </p:cNvPr>
          <p:cNvSpPr txBox="1"/>
          <p:nvPr/>
        </p:nvSpPr>
        <p:spPr>
          <a:xfrm rot="21163977">
            <a:off x="719769" y="1490008"/>
            <a:ext cx="107524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4800" dirty="0">
                <a:solidFill>
                  <a:srgbClr val="FF0000"/>
                </a:solidFill>
                <a:latin typeface="Eras Bold ITC" panose="020B0907030504020204" pitchFamily="34" charset="0"/>
              </a:rPr>
              <a:t>Niets op deze wereld </a:t>
            </a:r>
          </a:p>
          <a:p>
            <a:pPr algn="ctr"/>
            <a:r>
              <a:rPr lang="nl-NL" sz="4800" dirty="0">
                <a:solidFill>
                  <a:srgbClr val="FF0000"/>
                </a:solidFill>
                <a:latin typeface="Eras Bold ITC" panose="020B0907030504020204" pitchFamily="34" charset="0"/>
              </a:rPr>
              <a:t>is vergelijkbaar met </a:t>
            </a:r>
          </a:p>
          <a:p>
            <a:pPr algn="ctr"/>
            <a:r>
              <a:rPr lang="nl-NL" sz="4800" dirty="0">
                <a:solidFill>
                  <a:srgbClr val="FF0000"/>
                </a:solidFill>
                <a:latin typeface="Eras Bold ITC" panose="020B0907030504020204" pitchFamily="34" charset="0"/>
              </a:rPr>
              <a:t>de Gemeente van Jezus Christus!</a:t>
            </a:r>
            <a:endParaRPr lang="de-DE" sz="4800" dirty="0">
              <a:solidFill>
                <a:srgbClr val="FF0000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819169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Eras Bold ITC</vt:lpstr>
      <vt:lpstr>Office</vt:lpstr>
      <vt:lpstr>Het gezin van God</vt:lpstr>
      <vt:lpstr>Efeze 1</vt:lpstr>
      <vt:lpstr>Wij zijn geroepen  om gemeenschap te hebben</vt:lpstr>
      <vt:lpstr>PowerPoint-Präsentation</vt:lpstr>
      <vt:lpstr>Efeze 2,19</vt:lpstr>
      <vt:lpstr>Waarom een Gemeentefamilie?</vt:lpstr>
      <vt:lpstr>De 5 grootste behoeftes  in ons leven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Familie Gottes</dc:title>
  <dc:creator>Kees Weedage</dc:creator>
  <cp:lastModifiedBy>Kees Weedage</cp:lastModifiedBy>
  <cp:revision>11</cp:revision>
  <dcterms:created xsi:type="dcterms:W3CDTF">2021-01-16T17:38:43Z</dcterms:created>
  <dcterms:modified xsi:type="dcterms:W3CDTF">2021-02-14T10:44:38Z</dcterms:modified>
</cp:coreProperties>
</file>