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7" r:id="rId9"/>
    <p:sldId id="263" r:id="rId10"/>
    <p:sldId id="268" r:id="rId11"/>
    <p:sldId id="264" r:id="rId12"/>
    <p:sldId id="270" r:id="rId13"/>
    <p:sldId id="265" r:id="rId14"/>
    <p:sldId id="266" r:id="rId15"/>
    <p:sldId id="273"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A4321"/>
    <a:srgbClr val="91878F"/>
    <a:srgbClr val="5F63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66" d="100"/>
          <a:sy n="66" d="100"/>
        </p:scale>
        <p:origin x="90" y="1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28282-CAF6-494C-B258-904082111E0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1D559AC-3021-44CC-A89E-21C8AB688B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C4C80CB-4C8E-431E-8570-66E915D90A9B}"/>
              </a:ext>
            </a:extLst>
          </p:cNvPr>
          <p:cNvSpPr>
            <a:spLocks noGrp="1"/>
          </p:cNvSpPr>
          <p:nvPr>
            <p:ph type="dt" sz="half" idx="10"/>
          </p:nvPr>
        </p:nvSpPr>
        <p:spPr/>
        <p:txBody>
          <a:bodyPr/>
          <a:lstStyle/>
          <a:p>
            <a:fld id="{A43CC79E-AC88-4415-9D50-BCCFF6291DA4}" type="datetimeFigureOut">
              <a:rPr lang="nl-NL" smtClean="0"/>
              <a:t>17-8-2020</a:t>
            </a:fld>
            <a:endParaRPr lang="nl-NL"/>
          </a:p>
        </p:txBody>
      </p:sp>
      <p:sp>
        <p:nvSpPr>
          <p:cNvPr id="5" name="Tijdelijke aanduiding voor voettekst 4">
            <a:extLst>
              <a:ext uri="{FF2B5EF4-FFF2-40B4-BE49-F238E27FC236}">
                <a16:creationId xmlns:a16="http://schemas.microsoft.com/office/drawing/2014/main" id="{913DC8D7-22BA-4CE9-82BE-0CAC42204A1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1D6D0E3-3F9E-402E-ABA1-4C3E75A08FA9}"/>
              </a:ext>
            </a:extLst>
          </p:cNvPr>
          <p:cNvSpPr>
            <a:spLocks noGrp="1"/>
          </p:cNvSpPr>
          <p:nvPr>
            <p:ph type="sldNum" sz="quarter" idx="12"/>
          </p:nvPr>
        </p:nvSpPr>
        <p:spPr/>
        <p:txBody>
          <a:bodyPr/>
          <a:lstStyle/>
          <a:p>
            <a:fld id="{26433C32-230C-47C7-9D15-1C8AF803CB6C}" type="slidenum">
              <a:rPr lang="nl-NL" smtClean="0"/>
              <a:t>‹nr.›</a:t>
            </a:fld>
            <a:endParaRPr lang="nl-NL"/>
          </a:p>
        </p:txBody>
      </p:sp>
    </p:spTree>
    <p:extLst>
      <p:ext uri="{BB962C8B-B14F-4D97-AF65-F5344CB8AC3E}">
        <p14:creationId xmlns:p14="http://schemas.microsoft.com/office/powerpoint/2010/main" val="4083071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8758D5-245B-4BF8-8E81-57DB221A152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765DB457-514E-44DD-9A52-535A63C139BC}"/>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7767AE8-02FC-4D81-9A30-716542E36F05}"/>
              </a:ext>
            </a:extLst>
          </p:cNvPr>
          <p:cNvSpPr>
            <a:spLocks noGrp="1"/>
          </p:cNvSpPr>
          <p:nvPr>
            <p:ph type="dt" sz="half" idx="10"/>
          </p:nvPr>
        </p:nvSpPr>
        <p:spPr/>
        <p:txBody>
          <a:bodyPr/>
          <a:lstStyle/>
          <a:p>
            <a:fld id="{A43CC79E-AC88-4415-9D50-BCCFF6291DA4}" type="datetimeFigureOut">
              <a:rPr lang="nl-NL" smtClean="0"/>
              <a:t>17-8-2020</a:t>
            </a:fld>
            <a:endParaRPr lang="nl-NL"/>
          </a:p>
        </p:txBody>
      </p:sp>
      <p:sp>
        <p:nvSpPr>
          <p:cNvPr id="5" name="Tijdelijke aanduiding voor voettekst 4">
            <a:extLst>
              <a:ext uri="{FF2B5EF4-FFF2-40B4-BE49-F238E27FC236}">
                <a16:creationId xmlns:a16="http://schemas.microsoft.com/office/drawing/2014/main" id="{DCDA8E4F-A2A0-4357-98C9-64C4CAAF7DD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D51177B-EE19-42BA-A971-E14B152DCD20}"/>
              </a:ext>
            </a:extLst>
          </p:cNvPr>
          <p:cNvSpPr>
            <a:spLocks noGrp="1"/>
          </p:cNvSpPr>
          <p:nvPr>
            <p:ph type="sldNum" sz="quarter" idx="12"/>
          </p:nvPr>
        </p:nvSpPr>
        <p:spPr/>
        <p:txBody>
          <a:bodyPr/>
          <a:lstStyle/>
          <a:p>
            <a:fld id="{26433C32-230C-47C7-9D15-1C8AF803CB6C}" type="slidenum">
              <a:rPr lang="nl-NL" smtClean="0"/>
              <a:t>‹nr.›</a:t>
            </a:fld>
            <a:endParaRPr lang="nl-NL"/>
          </a:p>
        </p:txBody>
      </p:sp>
    </p:spTree>
    <p:extLst>
      <p:ext uri="{BB962C8B-B14F-4D97-AF65-F5344CB8AC3E}">
        <p14:creationId xmlns:p14="http://schemas.microsoft.com/office/powerpoint/2010/main" val="2536103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0AEAE81-C38B-4B79-B615-3EA0A57D0FF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E68367B-685A-4FBE-BD26-C8D83C731B41}"/>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224D7D2-9426-4470-AFE6-4DB67538886E}"/>
              </a:ext>
            </a:extLst>
          </p:cNvPr>
          <p:cNvSpPr>
            <a:spLocks noGrp="1"/>
          </p:cNvSpPr>
          <p:nvPr>
            <p:ph type="dt" sz="half" idx="10"/>
          </p:nvPr>
        </p:nvSpPr>
        <p:spPr/>
        <p:txBody>
          <a:bodyPr/>
          <a:lstStyle/>
          <a:p>
            <a:fld id="{A43CC79E-AC88-4415-9D50-BCCFF6291DA4}" type="datetimeFigureOut">
              <a:rPr lang="nl-NL" smtClean="0"/>
              <a:t>17-8-2020</a:t>
            </a:fld>
            <a:endParaRPr lang="nl-NL"/>
          </a:p>
        </p:txBody>
      </p:sp>
      <p:sp>
        <p:nvSpPr>
          <p:cNvPr id="5" name="Tijdelijke aanduiding voor voettekst 4">
            <a:extLst>
              <a:ext uri="{FF2B5EF4-FFF2-40B4-BE49-F238E27FC236}">
                <a16:creationId xmlns:a16="http://schemas.microsoft.com/office/drawing/2014/main" id="{8DECEA67-DA83-4DCD-9DD5-A159D8359CA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9D381C4-36BC-4431-85C8-D0CC57307E29}"/>
              </a:ext>
            </a:extLst>
          </p:cNvPr>
          <p:cNvSpPr>
            <a:spLocks noGrp="1"/>
          </p:cNvSpPr>
          <p:nvPr>
            <p:ph type="sldNum" sz="quarter" idx="12"/>
          </p:nvPr>
        </p:nvSpPr>
        <p:spPr/>
        <p:txBody>
          <a:bodyPr/>
          <a:lstStyle/>
          <a:p>
            <a:fld id="{26433C32-230C-47C7-9D15-1C8AF803CB6C}" type="slidenum">
              <a:rPr lang="nl-NL" smtClean="0"/>
              <a:t>‹nr.›</a:t>
            </a:fld>
            <a:endParaRPr lang="nl-NL"/>
          </a:p>
        </p:txBody>
      </p:sp>
    </p:spTree>
    <p:extLst>
      <p:ext uri="{BB962C8B-B14F-4D97-AF65-F5344CB8AC3E}">
        <p14:creationId xmlns:p14="http://schemas.microsoft.com/office/powerpoint/2010/main" val="3959909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1D6ED7-651F-4AAB-9818-9903D194521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79A21AC-9A47-400F-81BB-6359B9B74B6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8E1F45F-A6A9-4813-B14D-45407E8AA424}"/>
              </a:ext>
            </a:extLst>
          </p:cNvPr>
          <p:cNvSpPr>
            <a:spLocks noGrp="1"/>
          </p:cNvSpPr>
          <p:nvPr>
            <p:ph type="dt" sz="half" idx="10"/>
          </p:nvPr>
        </p:nvSpPr>
        <p:spPr/>
        <p:txBody>
          <a:bodyPr/>
          <a:lstStyle/>
          <a:p>
            <a:fld id="{A43CC79E-AC88-4415-9D50-BCCFF6291DA4}" type="datetimeFigureOut">
              <a:rPr lang="nl-NL" smtClean="0"/>
              <a:t>17-8-2020</a:t>
            </a:fld>
            <a:endParaRPr lang="nl-NL"/>
          </a:p>
        </p:txBody>
      </p:sp>
      <p:sp>
        <p:nvSpPr>
          <p:cNvPr id="5" name="Tijdelijke aanduiding voor voettekst 4">
            <a:extLst>
              <a:ext uri="{FF2B5EF4-FFF2-40B4-BE49-F238E27FC236}">
                <a16:creationId xmlns:a16="http://schemas.microsoft.com/office/drawing/2014/main" id="{7916213D-C519-4EE2-AA5A-3BC298FC2DC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3B0490E-84F1-4775-BCFB-A3956C2AA237}"/>
              </a:ext>
            </a:extLst>
          </p:cNvPr>
          <p:cNvSpPr>
            <a:spLocks noGrp="1"/>
          </p:cNvSpPr>
          <p:nvPr>
            <p:ph type="sldNum" sz="quarter" idx="12"/>
          </p:nvPr>
        </p:nvSpPr>
        <p:spPr/>
        <p:txBody>
          <a:bodyPr/>
          <a:lstStyle/>
          <a:p>
            <a:fld id="{26433C32-230C-47C7-9D15-1C8AF803CB6C}" type="slidenum">
              <a:rPr lang="nl-NL" smtClean="0"/>
              <a:t>‹nr.›</a:t>
            </a:fld>
            <a:endParaRPr lang="nl-NL"/>
          </a:p>
        </p:txBody>
      </p:sp>
    </p:spTree>
    <p:extLst>
      <p:ext uri="{BB962C8B-B14F-4D97-AF65-F5344CB8AC3E}">
        <p14:creationId xmlns:p14="http://schemas.microsoft.com/office/powerpoint/2010/main" val="3638175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7AA396-2147-42AD-A535-1CD2A4B8710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8AC8055-0A89-4434-AE8F-861E932C96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B7A771C4-0CC1-414B-847D-A7E891D6CEBB}"/>
              </a:ext>
            </a:extLst>
          </p:cNvPr>
          <p:cNvSpPr>
            <a:spLocks noGrp="1"/>
          </p:cNvSpPr>
          <p:nvPr>
            <p:ph type="dt" sz="half" idx="10"/>
          </p:nvPr>
        </p:nvSpPr>
        <p:spPr/>
        <p:txBody>
          <a:bodyPr/>
          <a:lstStyle/>
          <a:p>
            <a:fld id="{A43CC79E-AC88-4415-9D50-BCCFF6291DA4}" type="datetimeFigureOut">
              <a:rPr lang="nl-NL" smtClean="0"/>
              <a:t>17-8-2020</a:t>
            </a:fld>
            <a:endParaRPr lang="nl-NL"/>
          </a:p>
        </p:txBody>
      </p:sp>
      <p:sp>
        <p:nvSpPr>
          <p:cNvPr id="5" name="Tijdelijke aanduiding voor voettekst 4">
            <a:extLst>
              <a:ext uri="{FF2B5EF4-FFF2-40B4-BE49-F238E27FC236}">
                <a16:creationId xmlns:a16="http://schemas.microsoft.com/office/drawing/2014/main" id="{E62FF662-D815-48D8-A51F-C2EDC018611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15C22D6-E9EA-4361-AD2B-E4D358A904D3}"/>
              </a:ext>
            </a:extLst>
          </p:cNvPr>
          <p:cNvSpPr>
            <a:spLocks noGrp="1"/>
          </p:cNvSpPr>
          <p:nvPr>
            <p:ph type="sldNum" sz="quarter" idx="12"/>
          </p:nvPr>
        </p:nvSpPr>
        <p:spPr/>
        <p:txBody>
          <a:bodyPr/>
          <a:lstStyle/>
          <a:p>
            <a:fld id="{26433C32-230C-47C7-9D15-1C8AF803CB6C}" type="slidenum">
              <a:rPr lang="nl-NL" smtClean="0"/>
              <a:t>‹nr.›</a:t>
            </a:fld>
            <a:endParaRPr lang="nl-NL"/>
          </a:p>
        </p:txBody>
      </p:sp>
    </p:spTree>
    <p:extLst>
      <p:ext uri="{BB962C8B-B14F-4D97-AF65-F5344CB8AC3E}">
        <p14:creationId xmlns:p14="http://schemas.microsoft.com/office/powerpoint/2010/main" val="3664517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A751F-54E1-4EE7-A00F-7B5379AD5BC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391F863-30E3-4E4B-8BB6-B93D65FF74B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C43D8F5-C970-44BE-A3E3-DBC82BD184B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90AB936-1CC1-48F0-B6CB-D0DA675288CB}"/>
              </a:ext>
            </a:extLst>
          </p:cNvPr>
          <p:cNvSpPr>
            <a:spLocks noGrp="1"/>
          </p:cNvSpPr>
          <p:nvPr>
            <p:ph type="dt" sz="half" idx="10"/>
          </p:nvPr>
        </p:nvSpPr>
        <p:spPr/>
        <p:txBody>
          <a:bodyPr/>
          <a:lstStyle/>
          <a:p>
            <a:fld id="{A43CC79E-AC88-4415-9D50-BCCFF6291DA4}" type="datetimeFigureOut">
              <a:rPr lang="nl-NL" smtClean="0"/>
              <a:t>17-8-2020</a:t>
            </a:fld>
            <a:endParaRPr lang="nl-NL"/>
          </a:p>
        </p:txBody>
      </p:sp>
      <p:sp>
        <p:nvSpPr>
          <p:cNvPr id="6" name="Tijdelijke aanduiding voor voettekst 5">
            <a:extLst>
              <a:ext uri="{FF2B5EF4-FFF2-40B4-BE49-F238E27FC236}">
                <a16:creationId xmlns:a16="http://schemas.microsoft.com/office/drawing/2014/main" id="{6DBEC2C3-10C4-4A29-94FF-5F6C9B671FA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54F900D-963C-4FE4-A925-9B76DC7F7983}"/>
              </a:ext>
            </a:extLst>
          </p:cNvPr>
          <p:cNvSpPr>
            <a:spLocks noGrp="1"/>
          </p:cNvSpPr>
          <p:nvPr>
            <p:ph type="sldNum" sz="quarter" idx="12"/>
          </p:nvPr>
        </p:nvSpPr>
        <p:spPr/>
        <p:txBody>
          <a:bodyPr/>
          <a:lstStyle/>
          <a:p>
            <a:fld id="{26433C32-230C-47C7-9D15-1C8AF803CB6C}" type="slidenum">
              <a:rPr lang="nl-NL" smtClean="0"/>
              <a:t>‹nr.›</a:t>
            </a:fld>
            <a:endParaRPr lang="nl-NL"/>
          </a:p>
        </p:txBody>
      </p:sp>
    </p:spTree>
    <p:extLst>
      <p:ext uri="{BB962C8B-B14F-4D97-AF65-F5344CB8AC3E}">
        <p14:creationId xmlns:p14="http://schemas.microsoft.com/office/powerpoint/2010/main" val="421003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9C4B74-5E61-4E6E-9982-A731AC1C57DD}"/>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7F93A5A-2F49-4751-82D1-D5DE7CDEC0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E04AFB5-8817-4887-B3D2-F252D527BC67}"/>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5A94DB5-1BE9-472C-89B7-4EBD4356E4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72A52035-4C7C-46AD-8A0C-93EAD66AA318}"/>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77407E9-F78A-4647-8EAB-621F97D55275}"/>
              </a:ext>
            </a:extLst>
          </p:cNvPr>
          <p:cNvSpPr>
            <a:spLocks noGrp="1"/>
          </p:cNvSpPr>
          <p:nvPr>
            <p:ph type="dt" sz="half" idx="10"/>
          </p:nvPr>
        </p:nvSpPr>
        <p:spPr/>
        <p:txBody>
          <a:bodyPr/>
          <a:lstStyle/>
          <a:p>
            <a:fld id="{A43CC79E-AC88-4415-9D50-BCCFF6291DA4}" type="datetimeFigureOut">
              <a:rPr lang="nl-NL" smtClean="0"/>
              <a:t>17-8-2020</a:t>
            </a:fld>
            <a:endParaRPr lang="nl-NL"/>
          </a:p>
        </p:txBody>
      </p:sp>
      <p:sp>
        <p:nvSpPr>
          <p:cNvPr id="8" name="Tijdelijke aanduiding voor voettekst 7">
            <a:extLst>
              <a:ext uri="{FF2B5EF4-FFF2-40B4-BE49-F238E27FC236}">
                <a16:creationId xmlns:a16="http://schemas.microsoft.com/office/drawing/2014/main" id="{4A2E9F2C-DBB2-4768-912D-F0BA0675D39A}"/>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F6AC17B3-441E-47BE-A03D-2A8292F86330}"/>
              </a:ext>
            </a:extLst>
          </p:cNvPr>
          <p:cNvSpPr>
            <a:spLocks noGrp="1"/>
          </p:cNvSpPr>
          <p:nvPr>
            <p:ph type="sldNum" sz="quarter" idx="12"/>
          </p:nvPr>
        </p:nvSpPr>
        <p:spPr/>
        <p:txBody>
          <a:bodyPr/>
          <a:lstStyle/>
          <a:p>
            <a:fld id="{26433C32-230C-47C7-9D15-1C8AF803CB6C}" type="slidenum">
              <a:rPr lang="nl-NL" smtClean="0"/>
              <a:t>‹nr.›</a:t>
            </a:fld>
            <a:endParaRPr lang="nl-NL"/>
          </a:p>
        </p:txBody>
      </p:sp>
    </p:spTree>
    <p:extLst>
      <p:ext uri="{BB962C8B-B14F-4D97-AF65-F5344CB8AC3E}">
        <p14:creationId xmlns:p14="http://schemas.microsoft.com/office/powerpoint/2010/main" val="3064288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65D5C9-E52B-49C5-BE31-C4982DB45E89}"/>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652F3A7-2CFF-484D-87F4-27A877812202}"/>
              </a:ext>
            </a:extLst>
          </p:cNvPr>
          <p:cNvSpPr>
            <a:spLocks noGrp="1"/>
          </p:cNvSpPr>
          <p:nvPr>
            <p:ph type="dt" sz="half" idx="10"/>
          </p:nvPr>
        </p:nvSpPr>
        <p:spPr/>
        <p:txBody>
          <a:bodyPr/>
          <a:lstStyle/>
          <a:p>
            <a:fld id="{A43CC79E-AC88-4415-9D50-BCCFF6291DA4}" type="datetimeFigureOut">
              <a:rPr lang="nl-NL" smtClean="0"/>
              <a:t>17-8-2020</a:t>
            </a:fld>
            <a:endParaRPr lang="nl-NL"/>
          </a:p>
        </p:txBody>
      </p:sp>
      <p:sp>
        <p:nvSpPr>
          <p:cNvPr id="4" name="Tijdelijke aanduiding voor voettekst 3">
            <a:extLst>
              <a:ext uri="{FF2B5EF4-FFF2-40B4-BE49-F238E27FC236}">
                <a16:creationId xmlns:a16="http://schemas.microsoft.com/office/drawing/2014/main" id="{69D2644A-26CD-4C58-8221-B96ED4EE8492}"/>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D4ECCB4-F353-46A6-B60D-D5DA2CE3CAF3}"/>
              </a:ext>
            </a:extLst>
          </p:cNvPr>
          <p:cNvSpPr>
            <a:spLocks noGrp="1"/>
          </p:cNvSpPr>
          <p:nvPr>
            <p:ph type="sldNum" sz="quarter" idx="12"/>
          </p:nvPr>
        </p:nvSpPr>
        <p:spPr/>
        <p:txBody>
          <a:bodyPr/>
          <a:lstStyle/>
          <a:p>
            <a:fld id="{26433C32-230C-47C7-9D15-1C8AF803CB6C}" type="slidenum">
              <a:rPr lang="nl-NL" smtClean="0"/>
              <a:t>‹nr.›</a:t>
            </a:fld>
            <a:endParaRPr lang="nl-NL"/>
          </a:p>
        </p:txBody>
      </p:sp>
    </p:spTree>
    <p:extLst>
      <p:ext uri="{BB962C8B-B14F-4D97-AF65-F5344CB8AC3E}">
        <p14:creationId xmlns:p14="http://schemas.microsoft.com/office/powerpoint/2010/main" val="1528123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B49065C-DF9A-4ED4-822D-217958741DD9}"/>
              </a:ext>
            </a:extLst>
          </p:cNvPr>
          <p:cNvSpPr>
            <a:spLocks noGrp="1"/>
          </p:cNvSpPr>
          <p:nvPr>
            <p:ph type="dt" sz="half" idx="10"/>
          </p:nvPr>
        </p:nvSpPr>
        <p:spPr/>
        <p:txBody>
          <a:bodyPr/>
          <a:lstStyle/>
          <a:p>
            <a:fld id="{A43CC79E-AC88-4415-9D50-BCCFF6291DA4}" type="datetimeFigureOut">
              <a:rPr lang="nl-NL" smtClean="0"/>
              <a:t>17-8-2020</a:t>
            </a:fld>
            <a:endParaRPr lang="nl-NL"/>
          </a:p>
        </p:txBody>
      </p:sp>
      <p:sp>
        <p:nvSpPr>
          <p:cNvPr id="3" name="Tijdelijke aanduiding voor voettekst 2">
            <a:extLst>
              <a:ext uri="{FF2B5EF4-FFF2-40B4-BE49-F238E27FC236}">
                <a16:creationId xmlns:a16="http://schemas.microsoft.com/office/drawing/2014/main" id="{9408B6AD-B46E-4DC7-B7D2-820486CB7CF5}"/>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DE707AA5-2630-400C-AFF0-1F9A2736E41F}"/>
              </a:ext>
            </a:extLst>
          </p:cNvPr>
          <p:cNvSpPr>
            <a:spLocks noGrp="1"/>
          </p:cNvSpPr>
          <p:nvPr>
            <p:ph type="sldNum" sz="quarter" idx="12"/>
          </p:nvPr>
        </p:nvSpPr>
        <p:spPr/>
        <p:txBody>
          <a:bodyPr/>
          <a:lstStyle/>
          <a:p>
            <a:fld id="{26433C32-230C-47C7-9D15-1C8AF803CB6C}" type="slidenum">
              <a:rPr lang="nl-NL" smtClean="0"/>
              <a:t>‹nr.›</a:t>
            </a:fld>
            <a:endParaRPr lang="nl-NL"/>
          </a:p>
        </p:txBody>
      </p:sp>
    </p:spTree>
    <p:extLst>
      <p:ext uri="{BB962C8B-B14F-4D97-AF65-F5344CB8AC3E}">
        <p14:creationId xmlns:p14="http://schemas.microsoft.com/office/powerpoint/2010/main" val="1913398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0A7BCA-962C-42EA-9E49-DCD20B98DB9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0DD423C-267C-409A-A16A-4CCCBE0A1F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6FF2E40-D32D-4810-B2B8-C23C3BC2C5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6C2D594-59AF-4B10-9580-8A57283AB78C}"/>
              </a:ext>
            </a:extLst>
          </p:cNvPr>
          <p:cNvSpPr>
            <a:spLocks noGrp="1"/>
          </p:cNvSpPr>
          <p:nvPr>
            <p:ph type="dt" sz="half" idx="10"/>
          </p:nvPr>
        </p:nvSpPr>
        <p:spPr/>
        <p:txBody>
          <a:bodyPr/>
          <a:lstStyle/>
          <a:p>
            <a:fld id="{A43CC79E-AC88-4415-9D50-BCCFF6291DA4}" type="datetimeFigureOut">
              <a:rPr lang="nl-NL" smtClean="0"/>
              <a:t>17-8-2020</a:t>
            </a:fld>
            <a:endParaRPr lang="nl-NL"/>
          </a:p>
        </p:txBody>
      </p:sp>
      <p:sp>
        <p:nvSpPr>
          <p:cNvPr id="6" name="Tijdelijke aanduiding voor voettekst 5">
            <a:extLst>
              <a:ext uri="{FF2B5EF4-FFF2-40B4-BE49-F238E27FC236}">
                <a16:creationId xmlns:a16="http://schemas.microsoft.com/office/drawing/2014/main" id="{B0ABFF2B-2078-47E0-9775-1CE9441F0D1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0E24489-D16F-4250-B418-12822D7BFBC2}"/>
              </a:ext>
            </a:extLst>
          </p:cNvPr>
          <p:cNvSpPr>
            <a:spLocks noGrp="1"/>
          </p:cNvSpPr>
          <p:nvPr>
            <p:ph type="sldNum" sz="quarter" idx="12"/>
          </p:nvPr>
        </p:nvSpPr>
        <p:spPr/>
        <p:txBody>
          <a:bodyPr/>
          <a:lstStyle/>
          <a:p>
            <a:fld id="{26433C32-230C-47C7-9D15-1C8AF803CB6C}" type="slidenum">
              <a:rPr lang="nl-NL" smtClean="0"/>
              <a:t>‹nr.›</a:t>
            </a:fld>
            <a:endParaRPr lang="nl-NL"/>
          </a:p>
        </p:txBody>
      </p:sp>
    </p:spTree>
    <p:extLst>
      <p:ext uri="{BB962C8B-B14F-4D97-AF65-F5344CB8AC3E}">
        <p14:creationId xmlns:p14="http://schemas.microsoft.com/office/powerpoint/2010/main" val="3510219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F4DFB5-7D83-4441-B537-EC103A011A4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6256C8A1-5009-490E-A4ED-0A84D178F1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E746FDA2-1036-46FC-A45B-783368016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704D5EC-1CFE-4C01-92FD-15780C279D66}"/>
              </a:ext>
            </a:extLst>
          </p:cNvPr>
          <p:cNvSpPr>
            <a:spLocks noGrp="1"/>
          </p:cNvSpPr>
          <p:nvPr>
            <p:ph type="dt" sz="half" idx="10"/>
          </p:nvPr>
        </p:nvSpPr>
        <p:spPr/>
        <p:txBody>
          <a:bodyPr/>
          <a:lstStyle/>
          <a:p>
            <a:fld id="{A43CC79E-AC88-4415-9D50-BCCFF6291DA4}" type="datetimeFigureOut">
              <a:rPr lang="nl-NL" smtClean="0"/>
              <a:t>17-8-2020</a:t>
            </a:fld>
            <a:endParaRPr lang="nl-NL"/>
          </a:p>
        </p:txBody>
      </p:sp>
      <p:sp>
        <p:nvSpPr>
          <p:cNvPr id="6" name="Tijdelijke aanduiding voor voettekst 5">
            <a:extLst>
              <a:ext uri="{FF2B5EF4-FFF2-40B4-BE49-F238E27FC236}">
                <a16:creationId xmlns:a16="http://schemas.microsoft.com/office/drawing/2014/main" id="{87867D8A-3820-4311-B38F-70D6BCD6E7A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66FA3CF-F1E0-476F-9EDC-E08C891CF652}"/>
              </a:ext>
            </a:extLst>
          </p:cNvPr>
          <p:cNvSpPr>
            <a:spLocks noGrp="1"/>
          </p:cNvSpPr>
          <p:nvPr>
            <p:ph type="sldNum" sz="quarter" idx="12"/>
          </p:nvPr>
        </p:nvSpPr>
        <p:spPr/>
        <p:txBody>
          <a:bodyPr/>
          <a:lstStyle/>
          <a:p>
            <a:fld id="{26433C32-230C-47C7-9D15-1C8AF803CB6C}" type="slidenum">
              <a:rPr lang="nl-NL" smtClean="0"/>
              <a:t>‹nr.›</a:t>
            </a:fld>
            <a:endParaRPr lang="nl-NL"/>
          </a:p>
        </p:txBody>
      </p:sp>
    </p:spTree>
    <p:extLst>
      <p:ext uri="{BB962C8B-B14F-4D97-AF65-F5344CB8AC3E}">
        <p14:creationId xmlns:p14="http://schemas.microsoft.com/office/powerpoint/2010/main" val="41568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81FB17A-0CF4-4F6A-87A9-F3D89A797F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1C010D3C-3636-4560-9CFC-A9CCBF7382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092C0AD-F629-4D21-9858-88CFDE3ADC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3CC79E-AC88-4415-9D50-BCCFF6291DA4}" type="datetimeFigureOut">
              <a:rPr lang="nl-NL" smtClean="0"/>
              <a:t>17-8-2020</a:t>
            </a:fld>
            <a:endParaRPr lang="nl-NL"/>
          </a:p>
        </p:txBody>
      </p:sp>
      <p:sp>
        <p:nvSpPr>
          <p:cNvPr id="5" name="Tijdelijke aanduiding voor voettekst 4">
            <a:extLst>
              <a:ext uri="{FF2B5EF4-FFF2-40B4-BE49-F238E27FC236}">
                <a16:creationId xmlns:a16="http://schemas.microsoft.com/office/drawing/2014/main" id="{C36083CA-D36B-4E90-84B8-F702DEE19E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A4B76CD-6D3B-46FE-B2CF-93ACBC76A5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433C32-230C-47C7-9D15-1C8AF803CB6C}" type="slidenum">
              <a:rPr lang="nl-NL" smtClean="0"/>
              <a:t>‹nr.›</a:t>
            </a:fld>
            <a:endParaRPr lang="nl-NL"/>
          </a:p>
        </p:txBody>
      </p:sp>
    </p:spTree>
    <p:extLst>
      <p:ext uri="{BB962C8B-B14F-4D97-AF65-F5344CB8AC3E}">
        <p14:creationId xmlns:p14="http://schemas.microsoft.com/office/powerpoint/2010/main" val="3044045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9000" r="-19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415932-5F7D-4186-9762-11F455112B98}"/>
              </a:ext>
            </a:extLst>
          </p:cNvPr>
          <p:cNvSpPr>
            <a:spLocks noGrp="1"/>
          </p:cNvSpPr>
          <p:nvPr>
            <p:ph type="ctrTitle"/>
          </p:nvPr>
        </p:nvSpPr>
        <p:spPr/>
        <p:txBody>
          <a:bodyPr>
            <a:normAutofit/>
          </a:bodyPr>
          <a:lstStyle/>
          <a:p>
            <a:r>
              <a:rPr lang="nl-NL" sz="8800" dirty="0">
                <a:latin typeface="Britannic Bold" panose="020B0903060703020204" pitchFamily="34" charset="0"/>
              </a:rPr>
              <a:t>Toekomst</a:t>
            </a:r>
          </a:p>
        </p:txBody>
      </p:sp>
    </p:spTree>
    <p:extLst>
      <p:ext uri="{BB962C8B-B14F-4D97-AF65-F5344CB8AC3E}">
        <p14:creationId xmlns:p14="http://schemas.microsoft.com/office/powerpoint/2010/main" val="1675228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9000" r="-19000"/>
          </a:stretch>
        </a:blipFill>
        <a:effectLst/>
      </p:bgPr>
    </p:bg>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7A5BB3C-A38B-412E-8B34-9054F891C76F}"/>
              </a:ext>
            </a:extLst>
          </p:cNvPr>
          <p:cNvSpPr txBox="1"/>
          <p:nvPr/>
        </p:nvSpPr>
        <p:spPr>
          <a:xfrm>
            <a:off x="928468" y="534572"/>
            <a:ext cx="10832123" cy="5693866"/>
          </a:xfrm>
          <a:prstGeom prst="rect">
            <a:avLst/>
          </a:prstGeom>
          <a:noFill/>
        </p:spPr>
        <p:txBody>
          <a:bodyPr wrap="square" rtlCol="0">
            <a:spAutoFit/>
          </a:bodyPr>
          <a:lstStyle/>
          <a:p>
            <a:r>
              <a:rPr lang="nl-NL" sz="2800" i="1" dirty="0">
                <a:solidFill>
                  <a:srgbClr val="002060"/>
                </a:solidFill>
              </a:rPr>
              <a:t>Maar ik wil niet, broeders, dat u onwetend bent ten aanzien van hen die ontslapen zijn, opdat u niet bedroefd bent zoals ook de anderen, die geen hoop hebben.  Want als wij geloven dat Jezus gestorven en opgestaan is, zal ook God op dezelfde wijze hen die in Jezus ontslapen zijn, terug brengen met Hem.  Want dit zeggen wij u met een woord van de Heere, dat wij die levend zullen overblijven tot de komst van de Heere, de ontslapenen beslist niet zullen voorgaan. Want de Heere Zelf zal met een geroep, met de stem van een aartsengel en met een bazuin van God neerdalen uit de hemel. En de doden die in Christus zijn , zullen eerst opstaan.  </a:t>
            </a:r>
            <a:r>
              <a:rPr lang="nl-NL" sz="2800" i="1" dirty="0">
                <a:solidFill>
                  <a:srgbClr val="FF0000"/>
                </a:solidFill>
              </a:rPr>
              <a:t>Daarna zullen wij, de levenden die overgebleven zijn, samen met hen opgenomen worden in de wolken, naar een ontmoeting met de Heere in de lucht. En zo zullen wij altijd bij de Heere zijn</a:t>
            </a:r>
            <a:r>
              <a:rPr lang="nl-NL" sz="2800" i="1" dirty="0">
                <a:solidFill>
                  <a:srgbClr val="002060"/>
                </a:solidFill>
              </a:rPr>
              <a:t>.  Zo dan, troost elkaar met deze woorden.                       </a:t>
            </a:r>
            <a:r>
              <a:rPr lang="nl-NL" sz="2800" dirty="0">
                <a:solidFill>
                  <a:srgbClr val="002060"/>
                </a:solidFill>
              </a:rPr>
              <a:t>1 Thessalonicenzen 4:13-18 </a:t>
            </a:r>
            <a:r>
              <a:rPr lang="nl-NL" sz="2800" dirty="0" err="1">
                <a:solidFill>
                  <a:srgbClr val="002060"/>
                </a:solidFill>
              </a:rPr>
              <a:t>HSV</a:t>
            </a:r>
            <a:endParaRPr lang="nl-NL" sz="2800" dirty="0">
              <a:solidFill>
                <a:srgbClr val="002060"/>
              </a:solidFill>
            </a:endParaRPr>
          </a:p>
        </p:txBody>
      </p:sp>
    </p:spTree>
    <p:extLst>
      <p:ext uri="{BB962C8B-B14F-4D97-AF65-F5344CB8AC3E}">
        <p14:creationId xmlns:p14="http://schemas.microsoft.com/office/powerpoint/2010/main" val="1416891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9000" r="-19000"/>
          </a:stretch>
        </a:blipFill>
        <a:effectLst/>
      </p:bgPr>
    </p:bg>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7A5BB3C-A38B-412E-8B34-9054F891C76F}"/>
              </a:ext>
            </a:extLst>
          </p:cNvPr>
          <p:cNvSpPr txBox="1"/>
          <p:nvPr/>
        </p:nvSpPr>
        <p:spPr>
          <a:xfrm>
            <a:off x="1617785" y="534572"/>
            <a:ext cx="9748910" cy="2246769"/>
          </a:xfrm>
          <a:prstGeom prst="rect">
            <a:avLst/>
          </a:prstGeom>
          <a:noFill/>
        </p:spPr>
        <p:txBody>
          <a:bodyPr wrap="square" rtlCol="0">
            <a:spAutoFit/>
          </a:bodyPr>
          <a:lstStyle/>
          <a:p>
            <a:r>
              <a:rPr lang="nl-NL" sz="2800" i="1" dirty="0">
                <a:solidFill>
                  <a:srgbClr val="002060"/>
                </a:solidFill>
              </a:rPr>
              <a:t>En de eerste blies de bazuin, en er kwam hagel en vuur, vermengd met bloed, en het werd op de aarde geworpen; ...en het derde deel van de aarde verbrandde </a:t>
            </a:r>
            <a:r>
              <a:rPr lang="nl-NL" sz="2800" i="1" dirty="0">
                <a:solidFill>
                  <a:srgbClr val="FF0000"/>
                </a:solidFill>
              </a:rPr>
              <a:t>en het derde deel van de bomen verbrandde</a:t>
            </a:r>
            <a:r>
              <a:rPr lang="nl-NL" sz="2800" i="1" dirty="0">
                <a:solidFill>
                  <a:srgbClr val="002060"/>
                </a:solidFill>
              </a:rPr>
              <a:t> en al het groene gras verbrandde.</a:t>
            </a:r>
            <a:br>
              <a:rPr lang="nl-NL" sz="2800" dirty="0">
                <a:solidFill>
                  <a:srgbClr val="002060"/>
                </a:solidFill>
              </a:rPr>
            </a:br>
            <a:r>
              <a:rPr lang="nl-NL" sz="2800" dirty="0">
                <a:solidFill>
                  <a:srgbClr val="002060"/>
                </a:solidFill>
              </a:rPr>
              <a:t>						Openbaring 8:7 </a:t>
            </a:r>
            <a:r>
              <a:rPr lang="nl-NL" sz="2800" dirty="0" err="1">
                <a:solidFill>
                  <a:srgbClr val="002060"/>
                </a:solidFill>
              </a:rPr>
              <a:t>NBG51</a:t>
            </a:r>
            <a:endParaRPr lang="nl-NL" sz="2800" dirty="0">
              <a:solidFill>
                <a:srgbClr val="002060"/>
              </a:solidFill>
            </a:endParaRPr>
          </a:p>
        </p:txBody>
      </p:sp>
    </p:spTree>
    <p:extLst>
      <p:ext uri="{BB962C8B-B14F-4D97-AF65-F5344CB8AC3E}">
        <p14:creationId xmlns:p14="http://schemas.microsoft.com/office/powerpoint/2010/main" val="4218888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9000" r="-19000"/>
          </a:stretch>
        </a:blipFill>
        <a:effectLst/>
      </p:bgPr>
    </p:bg>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7A5BB3C-A38B-412E-8B34-9054F891C76F}"/>
              </a:ext>
            </a:extLst>
          </p:cNvPr>
          <p:cNvSpPr txBox="1"/>
          <p:nvPr/>
        </p:nvSpPr>
        <p:spPr>
          <a:xfrm>
            <a:off x="1617785" y="534572"/>
            <a:ext cx="9748910" cy="2246769"/>
          </a:xfrm>
          <a:prstGeom prst="rect">
            <a:avLst/>
          </a:prstGeom>
          <a:noFill/>
        </p:spPr>
        <p:txBody>
          <a:bodyPr wrap="square" rtlCol="0">
            <a:spAutoFit/>
          </a:bodyPr>
          <a:lstStyle/>
          <a:p>
            <a:r>
              <a:rPr lang="nl-NL" sz="2800" i="1" dirty="0">
                <a:solidFill>
                  <a:srgbClr val="002060"/>
                </a:solidFill>
              </a:rPr>
              <a:t>En de eerste blies de bazuin, en er kwam hagel en vuur, vermengd met bloed, en het werd op de aarde geworpen; ...en het derde deel van de aarde verbrandde </a:t>
            </a:r>
            <a:r>
              <a:rPr lang="nl-NL" sz="2800" i="1" dirty="0">
                <a:solidFill>
                  <a:schemeClr val="accent2"/>
                </a:solidFill>
              </a:rPr>
              <a:t>en het derde deel van de bomen verbrandde</a:t>
            </a:r>
            <a:r>
              <a:rPr lang="nl-NL" sz="2800" i="1" dirty="0">
                <a:solidFill>
                  <a:srgbClr val="002060"/>
                </a:solidFill>
              </a:rPr>
              <a:t> </a:t>
            </a:r>
            <a:r>
              <a:rPr lang="nl-NL" sz="2800" i="1" dirty="0">
                <a:solidFill>
                  <a:srgbClr val="FF0000"/>
                </a:solidFill>
              </a:rPr>
              <a:t>en al het groene gras verbrandde</a:t>
            </a:r>
            <a:r>
              <a:rPr lang="nl-NL" sz="2800" i="1" dirty="0">
                <a:solidFill>
                  <a:srgbClr val="002060"/>
                </a:solidFill>
              </a:rPr>
              <a:t>.</a:t>
            </a:r>
            <a:br>
              <a:rPr lang="nl-NL" sz="2800" dirty="0">
                <a:solidFill>
                  <a:srgbClr val="002060"/>
                </a:solidFill>
              </a:rPr>
            </a:br>
            <a:r>
              <a:rPr lang="nl-NL" sz="2800" dirty="0">
                <a:solidFill>
                  <a:srgbClr val="002060"/>
                </a:solidFill>
              </a:rPr>
              <a:t>						Openbaring 8:7 </a:t>
            </a:r>
            <a:r>
              <a:rPr lang="nl-NL" sz="2800" dirty="0" err="1">
                <a:solidFill>
                  <a:srgbClr val="002060"/>
                </a:solidFill>
              </a:rPr>
              <a:t>NBG51</a:t>
            </a:r>
            <a:endParaRPr lang="nl-NL" sz="2800" dirty="0">
              <a:solidFill>
                <a:srgbClr val="002060"/>
              </a:solidFill>
            </a:endParaRPr>
          </a:p>
        </p:txBody>
      </p:sp>
      <p:sp>
        <p:nvSpPr>
          <p:cNvPr id="3" name="Tekstvak 2">
            <a:extLst>
              <a:ext uri="{FF2B5EF4-FFF2-40B4-BE49-F238E27FC236}">
                <a16:creationId xmlns:a16="http://schemas.microsoft.com/office/drawing/2014/main" id="{C8A9E891-3BA2-4BF0-AF8C-32180A7E63F0}"/>
              </a:ext>
            </a:extLst>
          </p:cNvPr>
          <p:cNvSpPr txBox="1"/>
          <p:nvPr/>
        </p:nvSpPr>
        <p:spPr>
          <a:xfrm>
            <a:off x="1617785" y="2797125"/>
            <a:ext cx="9748910" cy="1384995"/>
          </a:xfrm>
          <a:prstGeom prst="rect">
            <a:avLst/>
          </a:prstGeom>
          <a:noFill/>
        </p:spPr>
        <p:txBody>
          <a:bodyPr wrap="square" rtlCol="0">
            <a:spAutoFit/>
          </a:bodyPr>
          <a:lstStyle/>
          <a:p>
            <a:r>
              <a:rPr lang="nl-NL" sz="2800" i="1" dirty="0">
                <a:solidFill>
                  <a:srgbClr val="002060"/>
                </a:solidFill>
              </a:rPr>
              <a:t>En de tweede engel blies de bazuin, en er werd iets als een grote berg, brandend van vuur, in de zee geworpen, en </a:t>
            </a:r>
            <a:r>
              <a:rPr lang="nl-NL" sz="2800" i="1" dirty="0">
                <a:solidFill>
                  <a:srgbClr val="FF0000"/>
                </a:solidFill>
              </a:rPr>
              <a:t>het derde deel van de zee werd bloed</a:t>
            </a:r>
            <a:r>
              <a:rPr lang="nl-NL" sz="2800" i="1" dirty="0">
                <a:solidFill>
                  <a:srgbClr val="002060"/>
                </a:solidFill>
              </a:rPr>
              <a:t>,                           </a:t>
            </a:r>
            <a:r>
              <a:rPr lang="nl-NL" sz="2800" dirty="0">
                <a:solidFill>
                  <a:srgbClr val="002060"/>
                </a:solidFill>
              </a:rPr>
              <a:t>Openbaring 8:8 </a:t>
            </a:r>
            <a:r>
              <a:rPr lang="nl-NL" sz="2800" dirty="0" err="1">
                <a:solidFill>
                  <a:srgbClr val="002060"/>
                </a:solidFill>
              </a:rPr>
              <a:t>NBG51</a:t>
            </a:r>
            <a:endParaRPr lang="nl-NL" sz="2800" dirty="0">
              <a:solidFill>
                <a:srgbClr val="002060"/>
              </a:solidFill>
            </a:endParaRPr>
          </a:p>
        </p:txBody>
      </p:sp>
      <p:sp>
        <p:nvSpPr>
          <p:cNvPr id="4" name="Tekstvak 3">
            <a:extLst>
              <a:ext uri="{FF2B5EF4-FFF2-40B4-BE49-F238E27FC236}">
                <a16:creationId xmlns:a16="http://schemas.microsoft.com/office/drawing/2014/main" id="{CF1951A9-2439-4D88-9916-EBE471E597D1}"/>
              </a:ext>
            </a:extLst>
          </p:cNvPr>
          <p:cNvSpPr txBox="1"/>
          <p:nvPr/>
        </p:nvSpPr>
        <p:spPr>
          <a:xfrm>
            <a:off x="1629505" y="4525105"/>
            <a:ext cx="9748910" cy="1384995"/>
          </a:xfrm>
          <a:prstGeom prst="rect">
            <a:avLst/>
          </a:prstGeom>
          <a:noFill/>
        </p:spPr>
        <p:txBody>
          <a:bodyPr wrap="square" rtlCol="0">
            <a:spAutoFit/>
          </a:bodyPr>
          <a:lstStyle/>
          <a:p>
            <a:r>
              <a:rPr lang="nl-NL" sz="2800" i="1" dirty="0">
                <a:solidFill>
                  <a:srgbClr val="002060"/>
                </a:solidFill>
              </a:rPr>
              <a:t>En de vierde goot zijn schaal uit over </a:t>
            </a:r>
            <a:r>
              <a:rPr lang="nl-NL" sz="2800" i="1" dirty="0">
                <a:solidFill>
                  <a:srgbClr val="FF0000"/>
                </a:solidFill>
              </a:rPr>
              <a:t>de zon </a:t>
            </a:r>
            <a:r>
              <a:rPr lang="nl-NL" sz="2800" i="1" dirty="0">
                <a:solidFill>
                  <a:srgbClr val="002060"/>
                </a:solidFill>
              </a:rPr>
              <a:t>en haar werd gegeven de mensen </a:t>
            </a:r>
            <a:r>
              <a:rPr lang="nl-NL" sz="2800" i="1" dirty="0">
                <a:solidFill>
                  <a:srgbClr val="FF0000"/>
                </a:solidFill>
              </a:rPr>
              <a:t>te verzengen met vuur</a:t>
            </a:r>
            <a:r>
              <a:rPr lang="nl-NL" sz="2800" i="1" dirty="0">
                <a:solidFill>
                  <a:srgbClr val="002060"/>
                </a:solidFill>
              </a:rPr>
              <a:t>.</a:t>
            </a:r>
            <a:br>
              <a:rPr lang="nl-NL" sz="2800" i="1" dirty="0">
                <a:solidFill>
                  <a:srgbClr val="002060"/>
                </a:solidFill>
              </a:rPr>
            </a:br>
            <a:r>
              <a:rPr lang="nl-NL" sz="2800" i="1" dirty="0">
                <a:solidFill>
                  <a:srgbClr val="002060"/>
                </a:solidFill>
              </a:rPr>
              <a:t>						</a:t>
            </a:r>
            <a:r>
              <a:rPr lang="nl-NL" sz="2800" dirty="0">
                <a:solidFill>
                  <a:srgbClr val="002060"/>
                </a:solidFill>
              </a:rPr>
              <a:t>Openbaring 16:8 </a:t>
            </a:r>
            <a:r>
              <a:rPr lang="nl-NL" sz="2800" dirty="0" err="1">
                <a:solidFill>
                  <a:srgbClr val="002060"/>
                </a:solidFill>
              </a:rPr>
              <a:t>NBG5</a:t>
            </a:r>
            <a:endParaRPr lang="nl-NL" sz="2800" dirty="0">
              <a:solidFill>
                <a:srgbClr val="002060"/>
              </a:solidFill>
            </a:endParaRPr>
          </a:p>
        </p:txBody>
      </p:sp>
    </p:spTree>
    <p:extLst>
      <p:ext uri="{BB962C8B-B14F-4D97-AF65-F5344CB8AC3E}">
        <p14:creationId xmlns:p14="http://schemas.microsoft.com/office/powerpoint/2010/main" val="2692166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9000" r="-19000"/>
          </a:stretch>
        </a:blipFill>
        <a:effectLst/>
      </p:bgPr>
    </p:bg>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7A5BB3C-A38B-412E-8B34-9054F891C76F}"/>
              </a:ext>
            </a:extLst>
          </p:cNvPr>
          <p:cNvSpPr txBox="1"/>
          <p:nvPr/>
        </p:nvSpPr>
        <p:spPr>
          <a:xfrm>
            <a:off x="1617785" y="534572"/>
            <a:ext cx="9748910" cy="3539430"/>
          </a:xfrm>
          <a:prstGeom prst="rect">
            <a:avLst/>
          </a:prstGeom>
          <a:noFill/>
        </p:spPr>
        <p:txBody>
          <a:bodyPr wrap="square" rtlCol="0">
            <a:spAutoFit/>
          </a:bodyPr>
          <a:lstStyle/>
          <a:p>
            <a:r>
              <a:rPr lang="nl-NL" sz="2800" i="1" dirty="0">
                <a:solidFill>
                  <a:srgbClr val="002060"/>
                </a:solidFill>
              </a:rPr>
              <a:t>Niet een ieder, die tot Mij zegt: Here, Here, zal het Koninkrijk der hemelen binnengaan, maar wie doet de wil mijns Vaders, die in de hemelen is. Velen zullen te dien dage tot Mij zeggen: Here, Here, hebben wij niet in uw naam geprofeteerd en in uw naam boze geesten uitgedreven en in uw naam vele krachten gedaan? </a:t>
            </a:r>
            <a:br>
              <a:rPr lang="nl-NL" sz="2800" i="1" dirty="0">
                <a:solidFill>
                  <a:srgbClr val="002060"/>
                </a:solidFill>
              </a:rPr>
            </a:br>
            <a:r>
              <a:rPr lang="nl-NL" sz="2800" i="1" dirty="0">
                <a:solidFill>
                  <a:srgbClr val="002060"/>
                </a:solidFill>
              </a:rPr>
              <a:t>En dan zal Ik hun openlijk zeggen: Ik heb u nooit gekend; gaat weg van Mij, gij werkers der wetteloosheid.</a:t>
            </a:r>
            <a:br>
              <a:rPr lang="nl-NL" sz="2800" i="1" dirty="0">
                <a:solidFill>
                  <a:srgbClr val="002060"/>
                </a:solidFill>
              </a:rPr>
            </a:br>
            <a:r>
              <a:rPr lang="nl-NL" sz="2800" i="1" dirty="0">
                <a:solidFill>
                  <a:srgbClr val="002060"/>
                </a:solidFill>
              </a:rPr>
              <a:t>						</a:t>
            </a:r>
            <a:r>
              <a:rPr lang="nl-NL" sz="2800" dirty="0" err="1">
                <a:solidFill>
                  <a:srgbClr val="002060"/>
                </a:solidFill>
              </a:rPr>
              <a:t>Matteüs</a:t>
            </a:r>
            <a:r>
              <a:rPr lang="nl-NL" sz="2800" dirty="0">
                <a:solidFill>
                  <a:srgbClr val="002060"/>
                </a:solidFill>
              </a:rPr>
              <a:t> 7:21-23 </a:t>
            </a:r>
            <a:r>
              <a:rPr lang="nl-NL" sz="2800" dirty="0" err="1">
                <a:solidFill>
                  <a:srgbClr val="002060"/>
                </a:solidFill>
              </a:rPr>
              <a:t>NBG51</a:t>
            </a:r>
            <a:endParaRPr lang="nl-NL" sz="2800" dirty="0">
              <a:solidFill>
                <a:srgbClr val="002060"/>
              </a:solidFill>
            </a:endParaRPr>
          </a:p>
        </p:txBody>
      </p:sp>
    </p:spTree>
    <p:extLst>
      <p:ext uri="{BB962C8B-B14F-4D97-AF65-F5344CB8AC3E}">
        <p14:creationId xmlns:p14="http://schemas.microsoft.com/office/powerpoint/2010/main" val="1324611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9000" r="-19000"/>
          </a:stretch>
        </a:blipFill>
        <a:effectLst/>
      </p:bgPr>
    </p:bg>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7A5BB3C-A38B-412E-8B34-9054F891C76F}"/>
              </a:ext>
            </a:extLst>
          </p:cNvPr>
          <p:cNvSpPr txBox="1"/>
          <p:nvPr/>
        </p:nvSpPr>
        <p:spPr>
          <a:xfrm>
            <a:off x="1617785" y="534572"/>
            <a:ext cx="9748910" cy="2677656"/>
          </a:xfrm>
          <a:prstGeom prst="rect">
            <a:avLst/>
          </a:prstGeom>
          <a:noFill/>
        </p:spPr>
        <p:txBody>
          <a:bodyPr wrap="square" rtlCol="0">
            <a:spAutoFit/>
          </a:bodyPr>
          <a:lstStyle/>
          <a:p>
            <a:r>
              <a:rPr lang="nl-NL" sz="2800" i="1" dirty="0">
                <a:solidFill>
                  <a:srgbClr val="002060"/>
                </a:solidFill>
              </a:rPr>
              <a:t>Geliefden, nu zijn wij kinderen Gods en het is nog niet geopenbaard, wat wij zijn zullen; (maar) wij weten, dat, als Hij zal geopenbaard zijn, wij Hem gelijk zullen wezen; want wij zullen Hem zien, gelijk Hij is. </a:t>
            </a:r>
            <a:r>
              <a:rPr lang="nl-NL" sz="2800" i="1" dirty="0">
                <a:solidFill>
                  <a:srgbClr val="FF0000"/>
                </a:solidFill>
              </a:rPr>
              <a:t>En een ieder, die deze hoop op Hem heeft, reinigt zich</a:t>
            </a:r>
            <a:r>
              <a:rPr lang="nl-NL" sz="2800" i="1" dirty="0">
                <a:solidFill>
                  <a:srgbClr val="002060"/>
                </a:solidFill>
              </a:rPr>
              <a:t>, gelijk Hij rein is.</a:t>
            </a:r>
            <a:br>
              <a:rPr lang="nl-NL" sz="2800" i="1" dirty="0">
                <a:solidFill>
                  <a:srgbClr val="002060"/>
                </a:solidFill>
              </a:rPr>
            </a:br>
            <a:r>
              <a:rPr lang="nl-NL" sz="2800" i="1" dirty="0">
                <a:solidFill>
                  <a:srgbClr val="002060"/>
                </a:solidFill>
              </a:rPr>
              <a:t>						</a:t>
            </a:r>
            <a:r>
              <a:rPr lang="nl-NL" sz="2800" dirty="0">
                <a:solidFill>
                  <a:srgbClr val="002060"/>
                </a:solidFill>
              </a:rPr>
              <a:t>1 Johannes 3:2-3 </a:t>
            </a:r>
            <a:r>
              <a:rPr lang="nl-NL" sz="2800" dirty="0" err="1">
                <a:solidFill>
                  <a:srgbClr val="002060"/>
                </a:solidFill>
              </a:rPr>
              <a:t>NBG51</a:t>
            </a:r>
            <a:endParaRPr lang="nl-NL" sz="2800" dirty="0">
              <a:solidFill>
                <a:srgbClr val="002060"/>
              </a:solidFill>
            </a:endParaRPr>
          </a:p>
        </p:txBody>
      </p:sp>
      <p:sp>
        <p:nvSpPr>
          <p:cNvPr id="3" name="Tekstvak 2">
            <a:extLst>
              <a:ext uri="{FF2B5EF4-FFF2-40B4-BE49-F238E27FC236}">
                <a16:creationId xmlns:a16="http://schemas.microsoft.com/office/drawing/2014/main" id="{6D4F4AE6-D92A-4F76-8340-DE19F3599F72}"/>
              </a:ext>
            </a:extLst>
          </p:cNvPr>
          <p:cNvSpPr txBox="1"/>
          <p:nvPr/>
        </p:nvSpPr>
        <p:spPr>
          <a:xfrm>
            <a:off x="1615437" y="3781868"/>
            <a:ext cx="9748910" cy="1815882"/>
          </a:xfrm>
          <a:prstGeom prst="rect">
            <a:avLst/>
          </a:prstGeom>
          <a:noFill/>
        </p:spPr>
        <p:txBody>
          <a:bodyPr wrap="square" rtlCol="0">
            <a:spAutoFit/>
          </a:bodyPr>
          <a:lstStyle/>
          <a:p>
            <a:r>
              <a:rPr lang="nl-NL" sz="2800" i="1" dirty="0">
                <a:solidFill>
                  <a:srgbClr val="002060"/>
                </a:solidFill>
              </a:rPr>
              <a:t>Nog andere schapen heb Ik, die niet van deze stal zijn; ook die moet Ik leiden en zij zullen naar mijn stem horen en het zal worden één kudde, één herder</a:t>
            </a:r>
            <a:r>
              <a:rPr lang="nl-NL" sz="2800" dirty="0">
                <a:solidFill>
                  <a:srgbClr val="002060"/>
                </a:solidFill>
              </a:rPr>
              <a:t>.</a:t>
            </a:r>
            <a:br>
              <a:rPr lang="nl-NL" sz="2800" dirty="0">
                <a:solidFill>
                  <a:srgbClr val="002060"/>
                </a:solidFill>
              </a:rPr>
            </a:br>
            <a:r>
              <a:rPr lang="nl-NL" sz="2800" dirty="0">
                <a:solidFill>
                  <a:srgbClr val="002060"/>
                </a:solidFill>
              </a:rPr>
              <a:t>						Johannes 10:16 </a:t>
            </a:r>
            <a:r>
              <a:rPr lang="nl-NL" sz="2800" dirty="0" err="1">
                <a:solidFill>
                  <a:srgbClr val="002060"/>
                </a:solidFill>
              </a:rPr>
              <a:t>NBG51</a:t>
            </a:r>
            <a:endParaRPr lang="nl-NL" sz="2800" dirty="0">
              <a:solidFill>
                <a:srgbClr val="002060"/>
              </a:solidFill>
            </a:endParaRPr>
          </a:p>
        </p:txBody>
      </p:sp>
    </p:spTree>
    <p:extLst>
      <p:ext uri="{BB962C8B-B14F-4D97-AF65-F5344CB8AC3E}">
        <p14:creationId xmlns:p14="http://schemas.microsoft.com/office/powerpoint/2010/main" val="365953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9000" r="-19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415932-5F7D-4186-9762-11F455112B98}"/>
              </a:ext>
            </a:extLst>
          </p:cNvPr>
          <p:cNvSpPr>
            <a:spLocks noGrp="1"/>
          </p:cNvSpPr>
          <p:nvPr>
            <p:ph type="ctrTitle"/>
          </p:nvPr>
        </p:nvSpPr>
        <p:spPr>
          <a:xfrm>
            <a:off x="1524000" y="2287633"/>
            <a:ext cx="9144000" cy="1222329"/>
          </a:xfrm>
        </p:spPr>
        <p:txBody>
          <a:bodyPr>
            <a:noAutofit/>
          </a:bodyPr>
          <a:lstStyle/>
          <a:p>
            <a:r>
              <a:rPr lang="nl-NL" sz="8800" dirty="0">
                <a:latin typeface="Britannic Bold" panose="020B0903060703020204" pitchFamily="34" charset="0"/>
              </a:rPr>
              <a:t>Toekomst</a:t>
            </a:r>
          </a:p>
        </p:txBody>
      </p:sp>
      <p:sp>
        <p:nvSpPr>
          <p:cNvPr id="3" name="Titel 1">
            <a:extLst>
              <a:ext uri="{FF2B5EF4-FFF2-40B4-BE49-F238E27FC236}">
                <a16:creationId xmlns:a16="http://schemas.microsoft.com/office/drawing/2014/main" id="{1F9433DC-01B8-443D-8CBB-1F015B948684}"/>
              </a:ext>
            </a:extLst>
          </p:cNvPr>
          <p:cNvSpPr txBox="1">
            <a:spLocks/>
          </p:cNvSpPr>
          <p:nvPr/>
        </p:nvSpPr>
        <p:spPr>
          <a:xfrm>
            <a:off x="1493516" y="1258346"/>
            <a:ext cx="9144000" cy="1222330"/>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8800" dirty="0">
                <a:latin typeface="Britannic Bold" panose="020B0903060703020204" pitchFamily="34" charset="0"/>
              </a:rPr>
              <a:t>Is uw</a:t>
            </a:r>
          </a:p>
        </p:txBody>
      </p:sp>
      <p:sp>
        <p:nvSpPr>
          <p:cNvPr id="4" name="Titel 1">
            <a:extLst>
              <a:ext uri="{FF2B5EF4-FFF2-40B4-BE49-F238E27FC236}">
                <a16:creationId xmlns:a16="http://schemas.microsoft.com/office/drawing/2014/main" id="{256BA4C6-C2BF-4936-8DF4-DCF69D4A70CD}"/>
              </a:ext>
            </a:extLst>
          </p:cNvPr>
          <p:cNvSpPr txBox="1">
            <a:spLocks/>
          </p:cNvSpPr>
          <p:nvPr/>
        </p:nvSpPr>
        <p:spPr>
          <a:xfrm>
            <a:off x="1985895" y="3509962"/>
            <a:ext cx="9144000" cy="1165272"/>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8800" dirty="0">
                <a:latin typeface="Britannic Bold" panose="020B0903060703020204" pitchFamily="34" charset="0"/>
              </a:rPr>
              <a:t>Zeker ?</a:t>
            </a:r>
          </a:p>
        </p:txBody>
      </p:sp>
    </p:spTree>
    <p:extLst>
      <p:ext uri="{BB962C8B-B14F-4D97-AF65-F5344CB8AC3E}">
        <p14:creationId xmlns:p14="http://schemas.microsoft.com/office/powerpoint/2010/main" val="979491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9000" r="-19000"/>
          </a:stretch>
        </a:blipFill>
        <a:effectLst/>
      </p:bgPr>
    </p:bg>
    <p:spTree>
      <p:nvGrpSpPr>
        <p:cNvPr id="1" name=""/>
        <p:cNvGrpSpPr/>
        <p:nvPr/>
      </p:nvGrpSpPr>
      <p:grpSpPr>
        <a:xfrm>
          <a:off x="0" y="0"/>
          <a:ext cx="0" cy="0"/>
          <a:chOff x="0" y="0"/>
          <a:chExt cx="0" cy="0"/>
        </a:xfrm>
      </p:grpSpPr>
      <p:pic>
        <p:nvPicPr>
          <p:cNvPr id="4" name="Afbeelding 3" descr="Afbeelding met buiten, hek, tafel, gebouw&#10;&#10;Automatisch gegenereerde beschrijving">
            <a:extLst>
              <a:ext uri="{FF2B5EF4-FFF2-40B4-BE49-F238E27FC236}">
                <a16:creationId xmlns:a16="http://schemas.microsoft.com/office/drawing/2014/main" id="{83CFFE10-259A-423B-A2B6-0650DF9BD6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435429"/>
            <a:ext cx="5321904" cy="2993571"/>
          </a:xfrm>
          <a:prstGeom prst="rect">
            <a:avLst/>
          </a:prstGeom>
          <a:ln w="76200">
            <a:solidFill>
              <a:srgbClr val="91878F"/>
            </a:solidFill>
          </a:ln>
          <a:effectLst>
            <a:outerShdw blurRad="50800" dist="152400" dir="2700000" algn="tl" rotWithShape="0">
              <a:srgbClr val="00B050">
                <a:alpha val="40000"/>
              </a:srgbClr>
            </a:outerShdw>
          </a:effectLst>
        </p:spPr>
      </p:pic>
      <p:pic>
        <p:nvPicPr>
          <p:cNvPr id="6" name="Afbeelding 5" descr="Afbeelding met tafel, binnen, voedsel, bloem&#10;&#10;Automatisch gegenereerde beschrijving">
            <a:extLst>
              <a:ext uri="{FF2B5EF4-FFF2-40B4-BE49-F238E27FC236}">
                <a16:creationId xmlns:a16="http://schemas.microsoft.com/office/drawing/2014/main" id="{BC1C5FAA-FAFC-407B-A312-CC8039545B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49216" y="3169553"/>
            <a:ext cx="4258688" cy="2837351"/>
          </a:xfrm>
          <a:custGeom>
            <a:avLst/>
            <a:gdLst>
              <a:gd name="connsiteX0" fmla="*/ 0 w 4258688"/>
              <a:gd name="connsiteY0" fmla="*/ 0 h 2837351"/>
              <a:gd name="connsiteX1" fmla="*/ 447162 w 4258688"/>
              <a:gd name="connsiteY1" fmla="*/ 0 h 2837351"/>
              <a:gd name="connsiteX2" fmla="*/ 894324 w 4258688"/>
              <a:gd name="connsiteY2" fmla="*/ 0 h 2837351"/>
              <a:gd name="connsiteX3" fmla="*/ 1426660 w 4258688"/>
              <a:gd name="connsiteY3" fmla="*/ 0 h 2837351"/>
              <a:gd name="connsiteX4" fmla="*/ 1958996 w 4258688"/>
              <a:gd name="connsiteY4" fmla="*/ 0 h 2837351"/>
              <a:gd name="connsiteX5" fmla="*/ 2576506 w 4258688"/>
              <a:gd name="connsiteY5" fmla="*/ 0 h 2837351"/>
              <a:gd name="connsiteX6" fmla="*/ 2981082 w 4258688"/>
              <a:gd name="connsiteY6" fmla="*/ 0 h 2837351"/>
              <a:gd name="connsiteX7" fmla="*/ 3428244 w 4258688"/>
              <a:gd name="connsiteY7" fmla="*/ 0 h 2837351"/>
              <a:gd name="connsiteX8" fmla="*/ 4258688 w 4258688"/>
              <a:gd name="connsiteY8" fmla="*/ 0 h 2837351"/>
              <a:gd name="connsiteX9" fmla="*/ 4258688 w 4258688"/>
              <a:gd name="connsiteY9" fmla="*/ 567470 h 2837351"/>
              <a:gd name="connsiteX10" fmla="*/ 4258688 w 4258688"/>
              <a:gd name="connsiteY10" fmla="*/ 1134940 h 2837351"/>
              <a:gd name="connsiteX11" fmla="*/ 4258688 w 4258688"/>
              <a:gd name="connsiteY11" fmla="*/ 1617290 h 2837351"/>
              <a:gd name="connsiteX12" fmla="*/ 4258688 w 4258688"/>
              <a:gd name="connsiteY12" fmla="*/ 2156387 h 2837351"/>
              <a:gd name="connsiteX13" fmla="*/ 4258688 w 4258688"/>
              <a:gd name="connsiteY13" fmla="*/ 2837351 h 2837351"/>
              <a:gd name="connsiteX14" fmla="*/ 3683765 w 4258688"/>
              <a:gd name="connsiteY14" fmla="*/ 2837351 h 2837351"/>
              <a:gd name="connsiteX15" fmla="*/ 3151429 w 4258688"/>
              <a:gd name="connsiteY15" fmla="*/ 2837351 h 2837351"/>
              <a:gd name="connsiteX16" fmla="*/ 2704267 w 4258688"/>
              <a:gd name="connsiteY16" fmla="*/ 2837351 h 2837351"/>
              <a:gd name="connsiteX17" fmla="*/ 2086757 w 4258688"/>
              <a:gd name="connsiteY17" fmla="*/ 2837351 h 2837351"/>
              <a:gd name="connsiteX18" fmla="*/ 1639595 w 4258688"/>
              <a:gd name="connsiteY18" fmla="*/ 2837351 h 2837351"/>
              <a:gd name="connsiteX19" fmla="*/ 1022085 w 4258688"/>
              <a:gd name="connsiteY19" fmla="*/ 2837351 h 2837351"/>
              <a:gd name="connsiteX20" fmla="*/ 0 w 4258688"/>
              <a:gd name="connsiteY20" fmla="*/ 2837351 h 2837351"/>
              <a:gd name="connsiteX21" fmla="*/ 0 w 4258688"/>
              <a:gd name="connsiteY21" fmla="*/ 2241507 h 2837351"/>
              <a:gd name="connsiteX22" fmla="*/ 0 w 4258688"/>
              <a:gd name="connsiteY22" fmla="*/ 1730784 h 2837351"/>
              <a:gd name="connsiteX23" fmla="*/ 0 w 4258688"/>
              <a:gd name="connsiteY23" fmla="*/ 1163314 h 2837351"/>
              <a:gd name="connsiteX24" fmla="*/ 0 w 4258688"/>
              <a:gd name="connsiteY24" fmla="*/ 595844 h 2837351"/>
              <a:gd name="connsiteX25" fmla="*/ 0 w 4258688"/>
              <a:gd name="connsiteY25" fmla="*/ 0 h 2837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258688" h="2837351" fill="none" extrusionOk="0">
                <a:moveTo>
                  <a:pt x="0" y="0"/>
                </a:moveTo>
                <a:cubicBezTo>
                  <a:pt x="106326" y="-47439"/>
                  <a:pt x="255485" y="38100"/>
                  <a:pt x="447162" y="0"/>
                </a:cubicBezTo>
                <a:cubicBezTo>
                  <a:pt x="638839" y="-38100"/>
                  <a:pt x="803513" y="43804"/>
                  <a:pt x="894324" y="0"/>
                </a:cubicBezTo>
                <a:cubicBezTo>
                  <a:pt x="985135" y="-43804"/>
                  <a:pt x="1292609" y="33587"/>
                  <a:pt x="1426660" y="0"/>
                </a:cubicBezTo>
                <a:cubicBezTo>
                  <a:pt x="1560711" y="-33587"/>
                  <a:pt x="1752075" y="277"/>
                  <a:pt x="1958996" y="0"/>
                </a:cubicBezTo>
                <a:cubicBezTo>
                  <a:pt x="2165917" y="-277"/>
                  <a:pt x="2419656" y="30753"/>
                  <a:pt x="2576506" y="0"/>
                </a:cubicBezTo>
                <a:cubicBezTo>
                  <a:pt x="2733356" y="-30753"/>
                  <a:pt x="2842853" y="21674"/>
                  <a:pt x="2981082" y="0"/>
                </a:cubicBezTo>
                <a:cubicBezTo>
                  <a:pt x="3119311" y="-21674"/>
                  <a:pt x="3229966" y="18729"/>
                  <a:pt x="3428244" y="0"/>
                </a:cubicBezTo>
                <a:cubicBezTo>
                  <a:pt x="3626522" y="-18729"/>
                  <a:pt x="4017568" y="52466"/>
                  <a:pt x="4258688" y="0"/>
                </a:cubicBezTo>
                <a:cubicBezTo>
                  <a:pt x="4287503" y="166305"/>
                  <a:pt x="4201381" y="447788"/>
                  <a:pt x="4258688" y="567470"/>
                </a:cubicBezTo>
                <a:cubicBezTo>
                  <a:pt x="4315995" y="687152"/>
                  <a:pt x="4193816" y="858021"/>
                  <a:pt x="4258688" y="1134940"/>
                </a:cubicBezTo>
                <a:cubicBezTo>
                  <a:pt x="4323560" y="1411859"/>
                  <a:pt x="4243057" y="1408140"/>
                  <a:pt x="4258688" y="1617290"/>
                </a:cubicBezTo>
                <a:cubicBezTo>
                  <a:pt x="4274319" y="1826440"/>
                  <a:pt x="4211427" y="1981600"/>
                  <a:pt x="4258688" y="2156387"/>
                </a:cubicBezTo>
                <a:cubicBezTo>
                  <a:pt x="4305949" y="2331174"/>
                  <a:pt x="4230261" y="2573716"/>
                  <a:pt x="4258688" y="2837351"/>
                </a:cubicBezTo>
                <a:cubicBezTo>
                  <a:pt x="4096687" y="2856992"/>
                  <a:pt x="3836324" y="2824747"/>
                  <a:pt x="3683765" y="2837351"/>
                </a:cubicBezTo>
                <a:cubicBezTo>
                  <a:pt x="3531206" y="2849955"/>
                  <a:pt x="3315823" y="2837123"/>
                  <a:pt x="3151429" y="2837351"/>
                </a:cubicBezTo>
                <a:cubicBezTo>
                  <a:pt x="2987035" y="2837579"/>
                  <a:pt x="2806478" y="2828156"/>
                  <a:pt x="2704267" y="2837351"/>
                </a:cubicBezTo>
                <a:cubicBezTo>
                  <a:pt x="2602056" y="2846546"/>
                  <a:pt x="2310811" y="2824168"/>
                  <a:pt x="2086757" y="2837351"/>
                </a:cubicBezTo>
                <a:cubicBezTo>
                  <a:pt x="1862703" y="2850534"/>
                  <a:pt x="1737115" y="2802224"/>
                  <a:pt x="1639595" y="2837351"/>
                </a:cubicBezTo>
                <a:cubicBezTo>
                  <a:pt x="1542075" y="2872478"/>
                  <a:pt x="1196649" y="2829522"/>
                  <a:pt x="1022085" y="2837351"/>
                </a:cubicBezTo>
                <a:cubicBezTo>
                  <a:pt x="847521" y="2845180"/>
                  <a:pt x="377324" y="2829452"/>
                  <a:pt x="0" y="2837351"/>
                </a:cubicBezTo>
                <a:cubicBezTo>
                  <a:pt x="-16182" y="2576707"/>
                  <a:pt x="51600" y="2520730"/>
                  <a:pt x="0" y="2241507"/>
                </a:cubicBezTo>
                <a:cubicBezTo>
                  <a:pt x="-51600" y="1962284"/>
                  <a:pt x="32786" y="1983892"/>
                  <a:pt x="0" y="1730784"/>
                </a:cubicBezTo>
                <a:cubicBezTo>
                  <a:pt x="-32786" y="1477676"/>
                  <a:pt x="118" y="1385644"/>
                  <a:pt x="0" y="1163314"/>
                </a:cubicBezTo>
                <a:cubicBezTo>
                  <a:pt x="-118" y="940984"/>
                  <a:pt x="20804" y="767619"/>
                  <a:pt x="0" y="595844"/>
                </a:cubicBezTo>
                <a:cubicBezTo>
                  <a:pt x="-20804" y="424069"/>
                  <a:pt x="51061" y="131525"/>
                  <a:pt x="0" y="0"/>
                </a:cubicBezTo>
                <a:close/>
              </a:path>
              <a:path w="4258688" h="2837351" stroke="0" extrusionOk="0">
                <a:moveTo>
                  <a:pt x="0" y="0"/>
                </a:moveTo>
                <a:cubicBezTo>
                  <a:pt x="108909" y="-10492"/>
                  <a:pt x="304831" y="49602"/>
                  <a:pt x="532336" y="0"/>
                </a:cubicBezTo>
                <a:cubicBezTo>
                  <a:pt x="759841" y="-49602"/>
                  <a:pt x="857510" y="2238"/>
                  <a:pt x="979498" y="0"/>
                </a:cubicBezTo>
                <a:cubicBezTo>
                  <a:pt x="1101486" y="-2238"/>
                  <a:pt x="1327950" y="13966"/>
                  <a:pt x="1597008" y="0"/>
                </a:cubicBezTo>
                <a:cubicBezTo>
                  <a:pt x="1866066" y="-13966"/>
                  <a:pt x="1954507" y="17428"/>
                  <a:pt x="2171931" y="0"/>
                </a:cubicBezTo>
                <a:cubicBezTo>
                  <a:pt x="2389355" y="-17428"/>
                  <a:pt x="2473638" y="8675"/>
                  <a:pt x="2619093" y="0"/>
                </a:cubicBezTo>
                <a:cubicBezTo>
                  <a:pt x="2764548" y="-8675"/>
                  <a:pt x="2985667" y="44370"/>
                  <a:pt x="3236603" y="0"/>
                </a:cubicBezTo>
                <a:cubicBezTo>
                  <a:pt x="3487539" y="-44370"/>
                  <a:pt x="3499934" y="28326"/>
                  <a:pt x="3683765" y="0"/>
                </a:cubicBezTo>
                <a:cubicBezTo>
                  <a:pt x="3867596" y="-28326"/>
                  <a:pt x="4073300" y="58210"/>
                  <a:pt x="4258688" y="0"/>
                </a:cubicBezTo>
                <a:cubicBezTo>
                  <a:pt x="4282464" y="185566"/>
                  <a:pt x="4195516" y="426004"/>
                  <a:pt x="4258688" y="595844"/>
                </a:cubicBezTo>
                <a:cubicBezTo>
                  <a:pt x="4321860" y="765684"/>
                  <a:pt x="4241039" y="1012426"/>
                  <a:pt x="4258688" y="1191687"/>
                </a:cubicBezTo>
                <a:cubicBezTo>
                  <a:pt x="4276337" y="1370948"/>
                  <a:pt x="4218906" y="1474376"/>
                  <a:pt x="4258688" y="1702411"/>
                </a:cubicBezTo>
                <a:cubicBezTo>
                  <a:pt x="4298470" y="1930446"/>
                  <a:pt x="4242820" y="2102872"/>
                  <a:pt x="4258688" y="2241507"/>
                </a:cubicBezTo>
                <a:cubicBezTo>
                  <a:pt x="4274556" y="2380142"/>
                  <a:pt x="4237381" y="2663953"/>
                  <a:pt x="4258688" y="2837351"/>
                </a:cubicBezTo>
                <a:cubicBezTo>
                  <a:pt x="4115824" y="2886244"/>
                  <a:pt x="3940284" y="2789505"/>
                  <a:pt x="3683765" y="2837351"/>
                </a:cubicBezTo>
                <a:cubicBezTo>
                  <a:pt x="3427246" y="2885197"/>
                  <a:pt x="3379603" y="2790184"/>
                  <a:pt x="3279190" y="2837351"/>
                </a:cubicBezTo>
                <a:cubicBezTo>
                  <a:pt x="3178778" y="2884518"/>
                  <a:pt x="2808388" y="2823894"/>
                  <a:pt x="2661680" y="2837351"/>
                </a:cubicBezTo>
                <a:cubicBezTo>
                  <a:pt x="2514972" y="2850808"/>
                  <a:pt x="2197499" y="2767037"/>
                  <a:pt x="2044170" y="2837351"/>
                </a:cubicBezTo>
                <a:cubicBezTo>
                  <a:pt x="1890841" y="2907665"/>
                  <a:pt x="1749982" y="2817645"/>
                  <a:pt x="1639595" y="2837351"/>
                </a:cubicBezTo>
                <a:cubicBezTo>
                  <a:pt x="1529208" y="2857057"/>
                  <a:pt x="1234338" y="2797531"/>
                  <a:pt x="1107259" y="2837351"/>
                </a:cubicBezTo>
                <a:cubicBezTo>
                  <a:pt x="980180" y="2877171"/>
                  <a:pt x="696882" y="2814982"/>
                  <a:pt x="574923" y="2837351"/>
                </a:cubicBezTo>
                <a:cubicBezTo>
                  <a:pt x="452964" y="2859720"/>
                  <a:pt x="269925" y="2811522"/>
                  <a:pt x="0" y="2837351"/>
                </a:cubicBezTo>
                <a:cubicBezTo>
                  <a:pt x="-68911" y="2614541"/>
                  <a:pt x="37582" y="2531979"/>
                  <a:pt x="0" y="2241507"/>
                </a:cubicBezTo>
                <a:cubicBezTo>
                  <a:pt x="-37582" y="1951035"/>
                  <a:pt x="8138" y="1883620"/>
                  <a:pt x="0" y="1674037"/>
                </a:cubicBezTo>
                <a:cubicBezTo>
                  <a:pt x="-8138" y="1464454"/>
                  <a:pt x="22130" y="1259478"/>
                  <a:pt x="0" y="1134940"/>
                </a:cubicBezTo>
                <a:cubicBezTo>
                  <a:pt x="-22130" y="1010402"/>
                  <a:pt x="35391" y="859629"/>
                  <a:pt x="0" y="652591"/>
                </a:cubicBezTo>
                <a:cubicBezTo>
                  <a:pt x="-35391" y="445553"/>
                  <a:pt x="67592" y="256843"/>
                  <a:pt x="0" y="0"/>
                </a:cubicBezTo>
                <a:close/>
              </a:path>
            </a:pathLst>
          </a:custGeom>
          <a:ln w="76200">
            <a:solidFill>
              <a:srgbClr val="6A4321"/>
            </a:solidFill>
            <a:extLst>
              <a:ext uri="{C807C97D-BFC1-408E-A445-0C87EB9F89A2}">
                <ask:lineSketchStyleProps xmlns:ask="http://schemas.microsoft.com/office/drawing/2018/sketchyshapes" sd="595586529">
                  <a:prstGeom prst="rect">
                    <a:avLst/>
                  </a:prstGeom>
                  <ask:type>
                    <ask:lineSketchScribble/>
                  </ask:type>
                </ask:lineSketchStyleProps>
              </a:ext>
            </a:extLst>
          </a:ln>
          <a:effectLst>
            <a:outerShdw blurRad="50800" dist="152400" dir="2700000" algn="tl" rotWithShape="0">
              <a:prstClr val="black">
                <a:alpha val="40000"/>
              </a:prstClr>
            </a:outerShdw>
          </a:effectLst>
        </p:spPr>
      </p:pic>
      <p:pic>
        <p:nvPicPr>
          <p:cNvPr id="8" name="Afbeelding 7" descr="Afbeelding met binnen, tafel, bord, kamer&#10;&#10;Automatisch gegenereerde beschrijving">
            <a:extLst>
              <a:ext uri="{FF2B5EF4-FFF2-40B4-BE49-F238E27FC236}">
                <a16:creationId xmlns:a16="http://schemas.microsoft.com/office/drawing/2014/main" id="{523EC67A-7AA6-445F-AA57-1005A632724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36754" y="720299"/>
            <a:ext cx="3848979" cy="2731109"/>
          </a:xfrm>
          <a:prstGeom prst="rect">
            <a:avLst/>
          </a:prstGeom>
          <a:noFill/>
          <a:ln w="38100">
            <a:solidFill>
              <a:srgbClr val="5F635E"/>
            </a:solidFill>
          </a:ln>
          <a:effectLst>
            <a:outerShdw blurRad="50800" dist="139700" dir="2700000" algn="tl" rotWithShape="0">
              <a:prstClr val="black">
                <a:alpha val="40000"/>
              </a:prstClr>
            </a:outerShdw>
          </a:effectLst>
        </p:spPr>
      </p:pic>
    </p:spTree>
    <p:extLst>
      <p:ext uri="{BB962C8B-B14F-4D97-AF65-F5344CB8AC3E}">
        <p14:creationId xmlns:p14="http://schemas.microsoft.com/office/powerpoint/2010/main" val="2022566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9000" r="-19000"/>
          </a:stretch>
        </a:blipFill>
        <a:effectLst/>
      </p:bgPr>
    </p:bg>
    <p:spTree>
      <p:nvGrpSpPr>
        <p:cNvPr id="1" name=""/>
        <p:cNvGrpSpPr/>
        <p:nvPr/>
      </p:nvGrpSpPr>
      <p:grpSpPr>
        <a:xfrm>
          <a:off x="0" y="0"/>
          <a:ext cx="0" cy="0"/>
          <a:chOff x="0" y="0"/>
          <a:chExt cx="0" cy="0"/>
        </a:xfrm>
      </p:grpSpPr>
      <p:pic>
        <p:nvPicPr>
          <p:cNvPr id="3" name="Afbeelding 2" descr="Afbeelding met persoon, kleding, vrouw, person&#10;&#10;Automatisch gegenereerde beschrijving">
            <a:extLst>
              <a:ext uri="{FF2B5EF4-FFF2-40B4-BE49-F238E27FC236}">
                <a16:creationId xmlns:a16="http://schemas.microsoft.com/office/drawing/2014/main" id="{56BC5FE3-E293-4C90-BBBE-C9D11D7AD2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571500"/>
            <a:ext cx="11114314" cy="5557157"/>
          </a:xfrm>
          <a:prstGeom prst="rect">
            <a:avLst/>
          </a:prstGeom>
          <a:ln w="57150">
            <a:solidFill>
              <a:schemeClr val="tx1"/>
            </a:solidFill>
          </a:ln>
          <a:effectLst>
            <a:outerShdw blurRad="50800" dist="254000" dir="2700000" algn="tl" rotWithShape="0">
              <a:prstClr val="black">
                <a:alpha val="40000"/>
              </a:prstClr>
            </a:outerShdw>
          </a:effectLst>
        </p:spPr>
      </p:pic>
    </p:spTree>
    <p:extLst>
      <p:ext uri="{BB962C8B-B14F-4D97-AF65-F5344CB8AC3E}">
        <p14:creationId xmlns:p14="http://schemas.microsoft.com/office/powerpoint/2010/main" val="3919170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9000" r="-19000"/>
          </a:stretch>
        </a:blipFill>
        <a:effectLst/>
      </p:bgPr>
    </p:bg>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7A5BB3C-A38B-412E-8B34-9054F891C76F}"/>
              </a:ext>
            </a:extLst>
          </p:cNvPr>
          <p:cNvSpPr txBox="1"/>
          <p:nvPr/>
        </p:nvSpPr>
        <p:spPr>
          <a:xfrm>
            <a:off x="1617785" y="534572"/>
            <a:ext cx="9748910" cy="4401205"/>
          </a:xfrm>
          <a:prstGeom prst="rect">
            <a:avLst/>
          </a:prstGeom>
          <a:noFill/>
        </p:spPr>
        <p:txBody>
          <a:bodyPr wrap="square" rtlCol="0">
            <a:spAutoFit/>
          </a:bodyPr>
          <a:lstStyle/>
          <a:p>
            <a:r>
              <a:rPr lang="nl-NL" sz="2800" i="1" dirty="0">
                <a:solidFill>
                  <a:srgbClr val="002060"/>
                </a:solidFill>
              </a:rPr>
              <a:t>Dan zal het Koninkrijk der hemelen vergeleken worden met tien maagden, die haar lampen namen en uittrokken, de bruidegom tegemoet. En vijf van haar waren dwaas en vijf waren wijs. Want de dwaze namen haar lampen mede, maar geen olie; doch de wijze namen olie in haar kruiken, met haar lampen. Terwijl de bruidegom uitbleef, werden zij allen slaperig en sliepen in. En midden in de nacht klonk een geroep: De bruidegom, zie, gaat uit hem tegemoet! Toen stonden al die maagden op en brachten haar lampen in orde. En de dwaze zeiden tot de wijze: Geeft ons van uw olie, want onze lampen gaan uit. </a:t>
            </a:r>
            <a:endParaRPr lang="nl-NL" dirty="0"/>
          </a:p>
        </p:txBody>
      </p:sp>
    </p:spTree>
    <p:extLst>
      <p:ext uri="{BB962C8B-B14F-4D97-AF65-F5344CB8AC3E}">
        <p14:creationId xmlns:p14="http://schemas.microsoft.com/office/powerpoint/2010/main" val="754844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9000" r="-19000"/>
          </a:stretch>
        </a:blipFill>
        <a:effectLst/>
      </p:bgPr>
    </p:bg>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7A5BB3C-A38B-412E-8B34-9054F891C76F}"/>
              </a:ext>
            </a:extLst>
          </p:cNvPr>
          <p:cNvSpPr txBox="1"/>
          <p:nvPr/>
        </p:nvSpPr>
        <p:spPr>
          <a:xfrm>
            <a:off x="1617785" y="534572"/>
            <a:ext cx="9748910" cy="4247317"/>
          </a:xfrm>
          <a:prstGeom prst="rect">
            <a:avLst/>
          </a:prstGeom>
          <a:noFill/>
        </p:spPr>
        <p:txBody>
          <a:bodyPr wrap="square" rtlCol="0">
            <a:spAutoFit/>
          </a:bodyPr>
          <a:lstStyle/>
          <a:p>
            <a:r>
              <a:rPr lang="nl-NL" sz="2800" i="1" dirty="0">
                <a:solidFill>
                  <a:srgbClr val="002060"/>
                </a:solidFill>
              </a:rPr>
              <a:t>Maar de wijze antwoordden en zeiden: Neen, er mocht niet genoeg zijn voor ons en voor u; gaat liever naar de verkopers en koopt voor uzelf. Doch terwijl ze heengingen om te kopen, kwam de bruidegom, en die gereed waren, gingen met hem de bruiloftszaal binnen, en de deur werd gesloten. Later kwamen ook de andere maagden en zeiden: Heer, heer, doe ons open! Maar hij antwoordde en </a:t>
            </a:r>
            <a:r>
              <a:rPr lang="nl-NL" sz="2800" i="1" dirty="0" err="1">
                <a:solidFill>
                  <a:srgbClr val="002060"/>
                </a:solidFill>
              </a:rPr>
              <a:t>zeide</a:t>
            </a:r>
            <a:r>
              <a:rPr lang="nl-NL" sz="2800" i="1" dirty="0">
                <a:solidFill>
                  <a:srgbClr val="002060"/>
                </a:solidFill>
              </a:rPr>
              <a:t>: Voorwaar, ik zeg u, ik ken u niet. Waakt dan, want gij weet de dag noch het uur.</a:t>
            </a:r>
            <a:br>
              <a:rPr lang="nl-NL" sz="2800" i="1" dirty="0">
                <a:solidFill>
                  <a:srgbClr val="002060"/>
                </a:solidFill>
              </a:rPr>
            </a:br>
            <a:r>
              <a:rPr lang="nl-NL" sz="2800" i="1" dirty="0">
                <a:solidFill>
                  <a:srgbClr val="002060"/>
                </a:solidFill>
              </a:rPr>
              <a:t>						</a:t>
            </a:r>
            <a:r>
              <a:rPr lang="nl-NL" sz="2800" dirty="0" err="1">
                <a:solidFill>
                  <a:srgbClr val="002060"/>
                </a:solidFill>
              </a:rPr>
              <a:t>Matteüs</a:t>
            </a:r>
            <a:r>
              <a:rPr lang="nl-NL" sz="2800" dirty="0">
                <a:solidFill>
                  <a:srgbClr val="002060"/>
                </a:solidFill>
              </a:rPr>
              <a:t> 25:1-13 </a:t>
            </a:r>
            <a:r>
              <a:rPr lang="nl-NL" sz="2800" dirty="0" err="1">
                <a:solidFill>
                  <a:srgbClr val="002060"/>
                </a:solidFill>
              </a:rPr>
              <a:t>NBG51</a:t>
            </a:r>
            <a:br>
              <a:rPr lang="nl-NL" sz="2800" dirty="0">
                <a:solidFill>
                  <a:srgbClr val="002060"/>
                </a:solidFill>
              </a:rPr>
            </a:br>
            <a:endParaRPr lang="nl-NL" dirty="0">
              <a:solidFill>
                <a:srgbClr val="002060"/>
              </a:solidFill>
            </a:endParaRPr>
          </a:p>
        </p:txBody>
      </p:sp>
    </p:spTree>
    <p:extLst>
      <p:ext uri="{BB962C8B-B14F-4D97-AF65-F5344CB8AC3E}">
        <p14:creationId xmlns:p14="http://schemas.microsoft.com/office/powerpoint/2010/main" val="3065589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9000" r="-19000"/>
          </a:stretch>
        </a:blipFill>
        <a:effectLst/>
      </p:bgPr>
    </p:bg>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7A5BB3C-A38B-412E-8B34-9054F891C76F}"/>
              </a:ext>
            </a:extLst>
          </p:cNvPr>
          <p:cNvSpPr txBox="1"/>
          <p:nvPr/>
        </p:nvSpPr>
        <p:spPr>
          <a:xfrm>
            <a:off x="1617785" y="534572"/>
            <a:ext cx="9748910" cy="4247317"/>
          </a:xfrm>
          <a:prstGeom prst="rect">
            <a:avLst/>
          </a:prstGeom>
          <a:noFill/>
        </p:spPr>
        <p:txBody>
          <a:bodyPr wrap="square" rtlCol="0">
            <a:spAutoFit/>
          </a:bodyPr>
          <a:lstStyle/>
          <a:p>
            <a:r>
              <a:rPr lang="nl-NL" sz="2800" i="1" dirty="0">
                <a:solidFill>
                  <a:schemeClr val="tx2">
                    <a:lumMod val="60000"/>
                    <a:lumOff val="40000"/>
                  </a:schemeClr>
                </a:solidFill>
              </a:rPr>
              <a:t>Maar de wijze antwoordden en zeiden: Neen, er mocht niet genoeg zijn voor ons en voor u; gaat liever naar de verkopers en koopt voor uzelf. Doch terwijl ze heengingen om te kopen, kwam de bruidegom, en die gereed waren, gingen met hem de bruiloftszaal binnen, en de deur werd gesloten. Later kwamen ook de andere maagden en zeiden: Heer, heer, doe ons open! Maar hij antwoordde en </a:t>
            </a:r>
            <a:r>
              <a:rPr lang="nl-NL" sz="2800" i="1" dirty="0" err="1">
                <a:solidFill>
                  <a:schemeClr val="tx2">
                    <a:lumMod val="60000"/>
                    <a:lumOff val="40000"/>
                  </a:schemeClr>
                </a:solidFill>
              </a:rPr>
              <a:t>zeide</a:t>
            </a:r>
            <a:r>
              <a:rPr lang="nl-NL" sz="2800" i="1" dirty="0">
                <a:solidFill>
                  <a:schemeClr val="tx2">
                    <a:lumMod val="60000"/>
                    <a:lumOff val="40000"/>
                  </a:schemeClr>
                </a:solidFill>
              </a:rPr>
              <a:t>: </a:t>
            </a:r>
            <a:r>
              <a:rPr lang="nl-NL" sz="2800" b="1" i="1" dirty="0">
                <a:solidFill>
                  <a:srgbClr val="FF0000"/>
                </a:solidFill>
              </a:rPr>
              <a:t>Voorwaar, ik zeg u, ik ken u niet. </a:t>
            </a:r>
            <a:r>
              <a:rPr lang="nl-NL" sz="2800" i="1" dirty="0">
                <a:solidFill>
                  <a:schemeClr val="tx2">
                    <a:lumMod val="60000"/>
                    <a:lumOff val="40000"/>
                  </a:schemeClr>
                </a:solidFill>
              </a:rPr>
              <a:t>Waakt dan, want gij weet de dag noch het uur.</a:t>
            </a:r>
            <a:br>
              <a:rPr lang="nl-NL" sz="2800" i="1" dirty="0">
                <a:solidFill>
                  <a:schemeClr val="tx2">
                    <a:lumMod val="60000"/>
                    <a:lumOff val="40000"/>
                  </a:schemeClr>
                </a:solidFill>
              </a:rPr>
            </a:br>
            <a:r>
              <a:rPr lang="nl-NL" sz="2800" i="1" dirty="0">
                <a:solidFill>
                  <a:schemeClr val="tx2">
                    <a:lumMod val="60000"/>
                    <a:lumOff val="40000"/>
                  </a:schemeClr>
                </a:solidFill>
              </a:rPr>
              <a:t>						</a:t>
            </a:r>
            <a:r>
              <a:rPr lang="nl-NL" sz="2800" dirty="0" err="1">
                <a:solidFill>
                  <a:schemeClr val="tx2">
                    <a:lumMod val="60000"/>
                    <a:lumOff val="40000"/>
                  </a:schemeClr>
                </a:solidFill>
              </a:rPr>
              <a:t>Matteüs</a:t>
            </a:r>
            <a:r>
              <a:rPr lang="nl-NL" sz="2800" dirty="0">
                <a:solidFill>
                  <a:schemeClr val="tx2">
                    <a:lumMod val="60000"/>
                    <a:lumOff val="40000"/>
                  </a:schemeClr>
                </a:solidFill>
              </a:rPr>
              <a:t> 25:1-13 </a:t>
            </a:r>
            <a:r>
              <a:rPr lang="nl-NL" sz="2800" dirty="0" err="1">
                <a:solidFill>
                  <a:schemeClr val="tx2">
                    <a:lumMod val="60000"/>
                    <a:lumOff val="40000"/>
                  </a:schemeClr>
                </a:solidFill>
              </a:rPr>
              <a:t>NBG51</a:t>
            </a:r>
            <a:br>
              <a:rPr lang="nl-NL" sz="2800" dirty="0">
                <a:solidFill>
                  <a:srgbClr val="002060"/>
                </a:solidFill>
              </a:rPr>
            </a:br>
            <a:endParaRPr lang="nl-NL" dirty="0">
              <a:solidFill>
                <a:srgbClr val="002060"/>
              </a:solidFill>
            </a:endParaRPr>
          </a:p>
        </p:txBody>
      </p:sp>
    </p:spTree>
    <p:extLst>
      <p:ext uri="{BB962C8B-B14F-4D97-AF65-F5344CB8AC3E}">
        <p14:creationId xmlns:p14="http://schemas.microsoft.com/office/powerpoint/2010/main" val="1789247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9000" r="-19000"/>
          </a:stretch>
        </a:blipFill>
        <a:effectLst/>
      </p:bgPr>
    </p:bg>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7A5BB3C-A38B-412E-8B34-9054F891C76F}"/>
              </a:ext>
            </a:extLst>
          </p:cNvPr>
          <p:cNvSpPr txBox="1"/>
          <p:nvPr/>
        </p:nvSpPr>
        <p:spPr>
          <a:xfrm>
            <a:off x="1617785" y="534572"/>
            <a:ext cx="9748910" cy="1815882"/>
          </a:xfrm>
          <a:prstGeom prst="rect">
            <a:avLst/>
          </a:prstGeom>
          <a:noFill/>
        </p:spPr>
        <p:txBody>
          <a:bodyPr wrap="square" rtlCol="0">
            <a:spAutoFit/>
          </a:bodyPr>
          <a:lstStyle/>
          <a:p>
            <a:r>
              <a:rPr lang="nl-NL" sz="2800" i="1" dirty="0">
                <a:solidFill>
                  <a:srgbClr val="002060"/>
                </a:solidFill>
              </a:rPr>
              <a:t>En nu, </a:t>
            </a:r>
            <a:r>
              <a:rPr lang="nl-NL" sz="2800" i="1" dirty="0" err="1">
                <a:solidFill>
                  <a:srgbClr val="002060"/>
                </a:solidFill>
              </a:rPr>
              <a:t>kinderkens</a:t>
            </a:r>
            <a:r>
              <a:rPr lang="nl-NL" sz="2800" i="1" dirty="0">
                <a:solidFill>
                  <a:srgbClr val="002060"/>
                </a:solidFill>
              </a:rPr>
              <a:t>, blijft in Hem, opdat wij, als Hij zal geopenbaard worden, vrijmoedigheid hebben en voor Hem niet beschaamd staan bij zijn komst.</a:t>
            </a:r>
            <a:br>
              <a:rPr lang="nl-NL" sz="2800" dirty="0">
                <a:solidFill>
                  <a:srgbClr val="002060"/>
                </a:solidFill>
              </a:rPr>
            </a:br>
            <a:r>
              <a:rPr lang="nl-NL" sz="2800" dirty="0">
                <a:solidFill>
                  <a:srgbClr val="002060"/>
                </a:solidFill>
              </a:rPr>
              <a:t>						1 Johannes 2:28 </a:t>
            </a:r>
            <a:r>
              <a:rPr lang="nl-NL" sz="2800" dirty="0" err="1">
                <a:solidFill>
                  <a:srgbClr val="002060"/>
                </a:solidFill>
              </a:rPr>
              <a:t>NBG51</a:t>
            </a:r>
            <a:endParaRPr lang="nl-NL" dirty="0">
              <a:solidFill>
                <a:srgbClr val="002060"/>
              </a:solidFill>
            </a:endParaRPr>
          </a:p>
        </p:txBody>
      </p:sp>
    </p:spTree>
    <p:extLst>
      <p:ext uri="{BB962C8B-B14F-4D97-AF65-F5344CB8AC3E}">
        <p14:creationId xmlns:p14="http://schemas.microsoft.com/office/powerpoint/2010/main" val="535985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9000" r="-19000"/>
          </a:stretch>
        </a:blipFill>
        <a:effectLst/>
      </p:bgPr>
    </p:bg>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7A5BB3C-A38B-412E-8B34-9054F891C76F}"/>
              </a:ext>
            </a:extLst>
          </p:cNvPr>
          <p:cNvSpPr txBox="1"/>
          <p:nvPr/>
        </p:nvSpPr>
        <p:spPr>
          <a:xfrm>
            <a:off x="1617785" y="534572"/>
            <a:ext cx="9748910" cy="1815882"/>
          </a:xfrm>
          <a:prstGeom prst="rect">
            <a:avLst/>
          </a:prstGeom>
          <a:noFill/>
        </p:spPr>
        <p:txBody>
          <a:bodyPr wrap="square" rtlCol="0">
            <a:spAutoFit/>
          </a:bodyPr>
          <a:lstStyle/>
          <a:p>
            <a:r>
              <a:rPr lang="nl-NL" sz="2800" i="1" dirty="0">
                <a:solidFill>
                  <a:srgbClr val="002060"/>
                </a:solidFill>
              </a:rPr>
              <a:t>En nu, </a:t>
            </a:r>
            <a:r>
              <a:rPr lang="nl-NL" sz="2800" i="1" dirty="0" err="1">
                <a:solidFill>
                  <a:srgbClr val="002060"/>
                </a:solidFill>
              </a:rPr>
              <a:t>kinderkens</a:t>
            </a:r>
            <a:r>
              <a:rPr lang="nl-NL" sz="2800" i="1" dirty="0">
                <a:solidFill>
                  <a:srgbClr val="002060"/>
                </a:solidFill>
              </a:rPr>
              <a:t>, blijft in Hem, opdat wij, als Hij zal geopenbaard worden, vrijmoedigheid hebben en </a:t>
            </a:r>
            <a:r>
              <a:rPr lang="nl-NL" sz="2800" i="1" dirty="0">
                <a:solidFill>
                  <a:srgbClr val="FF0000"/>
                </a:solidFill>
              </a:rPr>
              <a:t>voor Hem niet beschaamd staan bij zijn komst.</a:t>
            </a:r>
            <a:br>
              <a:rPr lang="nl-NL" sz="2800" dirty="0">
                <a:solidFill>
                  <a:srgbClr val="002060"/>
                </a:solidFill>
              </a:rPr>
            </a:br>
            <a:r>
              <a:rPr lang="nl-NL" sz="2800" dirty="0">
                <a:solidFill>
                  <a:srgbClr val="002060"/>
                </a:solidFill>
              </a:rPr>
              <a:t>						1 Johannes 2:28 </a:t>
            </a:r>
            <a:r>
              <a:rPr lang="nl-NL" sz="2800" dirty="0" err="1">
                <a:solidFill>
                  <a:srgbClr val="002060"/>
                </a:solidFill>
              </a:rPr>
              <a:t>NBG51</a:t>
            </a:r>
            <a:endParaRPr lang="nl-NL" dirty="0">
              <a:solidFill>
                <a:srgbClr val="002060"/>
              </a:solidFill>
            </a:endParaRPr>
          </a:p>
        </p:txBody>
      </p:sp>
      <p:sp>
        <p:nvSpPr>
          <p:cNvPr id="3" name="Tekstvak 2">
            <a:extLst>
              <a:ext uri="{FF2B5EF4-FFF2-40B4-BE49-F238E27FC236}">
                <a16:creationId xmlns:a16="http://schemas.microsoft.com/office/drawing/2014/main" id="{C8A9E891-3BA2-4BF0-AF8C-32180A7E63F0}"/>
              </a:ext>
            </a:extLst>
          </p:cNvPr>
          <p:cNvSpPr txBox="1"/>
          <p:nvPr/>
        </p:nvSpPr>
        <p:spPr>
          <a:xfrm>
            <a:off x="1617785" y="2797125"/>
            <a:ext cx="9748910" cy="1384995"/>
          </a:xfrm>
          <a:prstGeom prst="rect">
            <a:avLst/>
          </a:prstGeom>
          <a:noFill/>
        </p:spPr>
        <p:txBody>
          <a:bodyPr wrap="square" rtlCol="0">
            <a:spAutoFit/>
          </a:bodyPr>
          <a:lstStyle/>
          <a:p>
            <a:r>
              <a:rPr lang="nl-NL" sz="2800" i="1" dirty="0">
                <a:solidFill>
                  <a:srgbClr val="002060"/>
                </a:solidFill>
              </a:rPr>
              <a:t>In het huis mijns Vaders zijn vele woningen – anders zou Ik het u gezegd hebben – want Ik ga heen om u plaats te bereiden;</a:t>
            </a:r>
            <a:br>
              <a:rPr lang="nl-NL" sz="2800" i="1" dirty="0">
                <a:solidFill>
                  <a:srgbClr val="002060"/>
                </a:solidFill>
              </a:rPr>
            </a:br>
            <a:r>
              <a:rPr lang="nl-NL" sz="2800" i="1" dirty="0">
                <a:solidFill>
                  <a:srgbClr val="002060"/>
                </a:solidFill>
              </a:rPr>
              <a:t>						</a:t>
            </a:r>
            <a:r>
              <a:rPr lang="nl-NL" sz="2800" dirty="0">
                <a:solidFill>
                  <a:srgbClr val="002060"/>
                </a:solidFill>
              </a:rPr>
              <a:t>Johannes 14:2 </a:t>
            </a:r>
            <a:r>
              <a:rPr lang="nl-NL" sz="2800" dirty="0" err="1">
                <a:solidFill>
                  <a:srgbClr val="002060"/>
                </a:solidFill>
              </a:rPr>
              <a:t>NBG51</a:t>
            </a:r>
            <a:endParaRPr lang="nl-NL" sz="2800" dirty="0">
              <a:solidFill>
                <a:srgbClr val="002060"/>
              </a:solidFill>
            </a:endParaRPr>
          </a:p>
        </p:txBody>
      </p:sp>
      <p:sp>
        <p:nvSpPr>
          <p:cNvPr id="4" name="Tekstvak 3">
            <a:extLst>
              <a:ext uri="{FF2B5EF4-FFF2-40B4-BE49-F238E27FC236}">
                <a16:creationId xmlns:a16="http://schemas.microsoft.com/office/drawing/2014/main" id="{CF1951A9-2439-4D88-9916-EBE471E597D1}"/>
              </a:ext>
            </a:extLst>
          </p:cNvPr>
          <p:cNvSpPr txBox="1"/>
          <p:nvPr/>
        </p:nvSpPr>
        <p:spPr>
          <a:xfrm>
            <a:off x="1629505" y="4525105"/>
            <a:ext cx="9748910" cy="1815882"/>
          </a:xfrm>
          <a:prstGeom prst="rect">
            <a:avLst/>
          </a:prstGeom>
          <a:noFill/>
        </p:spPr>
        <p:txBody>
          <a:bodyPr wrap="square" rtlCol="0">
            <a:spAutoFit/>
          </a:bodyPr>
          <a:lstStyle/>
          <a:p>
            <a:r>
              <a:rPr lang="nl-NL" sz="2800" i="1" dirty="0">
                <a:solidFill>
                  <a:srgbClr val="002060"/>
                </a:solidFill>
              </a:rPr>
              <a:t>….en wanneer Ik heengegaan ben en u plaats bereid heb, kom Ik weder en zal u tot Mij nemen, opdat ook gij zijn moogt, waar Ik ben</a:t>
            </a:r>
            <a:r>
              <a:rPr lang="nl-NL" sz="2800" dirty="0">
                <a:solidFill>
                  <a:srgbClr val="002060"/>
                </a:solidFill>
              </a:rPr>
              <a:t>.</a:t>
            </a:r>
            <a:br>
              <a:rPr lang="nl-NL" sz="2800" dirty="0">
                <a:solidFill>
                  <a:srgbClr val="002060"/>
                </a:solidFill>
              </a:rPr>
            </a:br>
            <a:r>
              <a:rPr lang="nl-NL" sz="2800" dirty="0">
                <a:solidFill>
                  <a:srgbClr val="002060"/>
                </a:solidFill>
              </a:rPr>
              <a:t>						Johannes 14:3 </a:t>
            </a:r>
            <a:r>
              <a:rPr lang="nl-NL" sz="2800" dirty="0" err="1">
                <a:solidFill>
                  <a:srgbClr val="002060"/>
                </a:solidFill>
              </a:rPr>
              <a:t>NBG51</a:t>
            </a:r>
            <a:endParaRPr lang="nl-NL" sz="2800" dirty="0">
              <a:solidFill>
                <a:srgbClr val="002060"/>
              </a:solidFill>
            </a:endParaRPr>
          </a:p>
        </p:txBody>
      </p:sp>
    </p:spTree>
    <p:extLst>
      <p:ext uri="{BB962C8B-B14F-4D97-AF65-F5344CB8AC3E}">
        <p14:creationId xmlns:p14="http://schemas.microsoft.com/office/powerpoint/2010/main" val="1266559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9000" r="-19000"/>
          </a:stretch>
        </a:blipFill>
        <a:effectLst/>
      </p:bgPr>
    </p:bg>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7A5BB3C-A38B-412E-8B34-9054F891C76F}"/>
              </a:ext>
            </a:extLst>
          </p:cNvPr>
          <p:cNvSpPr txBox="1"/>
          <p:nvPr/>
        </p:nvSpPr>
        <p:spPr>
          <a:xfrm>
            <a:off x="928468" y="534572"/>
            <a:ext cx="10832123" cy="5693866"/>
          </a:xfrm>
          <a:prstGeom prst="rect">
            <a:avLst/>
          </a:prstGeom>
          <a:noFill/>
        </p:spPr>
        <p:txBody>
          <a:bodyPr wrap="square" rtlCol="0">
            <a:spAutoFit/>
          </a:bodyPr>
          <a:lstStyle/>
          <a:p>
            <a:r>
              <a:rPr lang="nl-NL" sz="2800" i="1" dirty="0">
                <a:solidFill>
                  <a:srgbClr val="002060"/>
                </a:solidFill>
              </a:rPr>
              <a:t>Maar ik wil niet, broeders, dat u onwetend bent ten aanzien van hen die ontslapen zijn, opdat u niet bedroefd bent zoals ook de anderen, die geen hoop hebben.  Want als wij geloven dat Jezus gestorven en opgestaan is, zal ook God op dezelfde wijze hen die in Jezus ontslapen zijn, terug brengen met Hem.  Want dit zeggen wij u met een woord van de Heere, dat wij die levend zullen overblijven tot de komst van de Heere, de ontslapenen beslist niet zullen voorgaan. Want de Heere Zelf zal met een geroep, met de stem van een aartsengel en met een bazuin van God neerdalen uit de hemel. En de doden die in Christus zijn , zullen eerst opstaan.  Daarna zullen wij, de levenden die overgebleven zijn, samen met hen opgenomen worden in de wolken, naar een ontmoeting met de Heere in de lucht. En zo zullen wij altijd bij de Heere zijn.  Zo dan, troost elkaar met deze woorden.                       </a:t>
            </a:r>
            <a:r>
              <a:rPr lang="nl-NL" sz="2800" dirty="0">
                <a:solidFill>
                  <a:srgbClr val="002060"/>
                </a:solidFill>
              </a:rPr>
              <a:t>1 Thessalonicenzen 4:13-18 </a:t>
            </a:r>
            <a:r>
              <a:rPr lang="nl-NL" sz="2800" dirty="0" err="1">
                <a:solidFill>
                  <a:srgbClr val="002060"/>
                </a:solidFill>
              </a:rPr>
              <a:t>HSV</a:t>
            </a:r>
            <a:endParaRPr lang="nl-NL" sz="2800" dirty="0">
              <a:solidFill>
                <a:srgbClr val="002060"/>
              </a:solidFill>
            </a:endParaRPr>
          </a:p>
        </p:txBody>
      </p:sp>
    </p:spTree>
    <p:extLst>
      <p:ext uri="{BB962C8B-B14F-4D97-AF65-F5344CB8AC3E}">
        <p14:creationId xmlns:p14="http://schemas.microsoft.com/office/powerpoint/2010/main" val="32481297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1313</Words>
  <Application>Microsoft Office PowerPoint</Application>
  <PresentationFormat>Breedbeeld</PresentationFormat>
  <Paragraphs>20</Paragraphs>
  <Slides>15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15</vt:i4>
      </vt:variant>
    </vt:vector>
  </HeadingPairs>
  <TitlesOfParts>
    <vt:vector size="20" baseType="lpstr">
      <vt:lpstr>Arial</vt:lpstr>
      <vt:lpstr>Britannic Bold</vt:lpstr>
      <vt:lpstr>Calibri</vt:lpstr>
      <vt:lpstr>Calibri Light</vt:lpstr>
      <vt:lpstr>Kantoorthema</vt:lpstr>
      <vt:lpstr>Toekomst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Toekomst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Toekomst ?</dc:title>
  <dc:creator>Hans</dc:creator>
  <cp:lastModifiedBy>Hans</cp:lastModifiedBy>
  <cp:revision>13</cp:revision>
  <dcterms:created xsi:type="dcterms:W3CDTF">2020-08-17T18:23:51Z</dcterms:created>
  <dcterms:modified xsi:type="dcterms:W3CDTF">2020-08-17T19:35:11Z</dcterms:modified>
</cp:coreProperties>
</file>