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96" y="-4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B465F6-26CE-6A4E-B73E-F54225412A81}" type="datetimeFigureOut">
              <a:rPr lang="nl-NL" smtClean="0"/>
              <a:t>05-03-20</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60319-6E9D-B145-9D41-C0F98C962CCD}" type="slidenum">
              <a:rPr lang="nl-NL" smtClean="0"/>
              <a:t>‹nr.›</a:t>
            </a:fld>
            <a:endParaRPr lang="nl-NL"/>
          </a:p>
        </p:txBody>
      </p:sp>
    </p:spTree>
    <p:extLst>
      <p:ext uri="{BB962C8B-B14F-4D97-AF65-F5344CB8AC3E}">
        <p14:creationId xmlns:p14="http://schemas.microsoft.com/office/powerpoint/2010/main" val="12736858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nl-NL" smtClean="0"/>
              <a:t>Titelstijl van model bewerken</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05-03-20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Vertical Text Placeholder 2"/>
          <p:cNvSpPr>
            <a:spLocks noGrp="1"/>
          </p:cNvSpPr>
          <p:nvPr>
            <p:ph type="body" orient="vert" idx="1"/>
          </p:nvPr>
        </p:nvSpPr>
        <p:spPr/>
        <p:txBody>
          <a:bodyPr vert="eaVert" ancho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28EAFA9-7502-42D3-9B79-C38E938C236F}" type="datetimeFigureOut">
              <a:rPr lang="en-US" smtClean="0"/>
              <a:t>05-03-20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05-03-20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28EAFA9-7502-42D3-9B79-C38E938C236F}" type="datetimeFigureOut">
              <a:rPr lang="en-US" smtClean="0"/>
              <a:t>05-03-20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628EAFA9-7502-42D3-9B79-C38E938C236F}" type="datetimeFigureOut">
              <a:rPr lang="en-US" smtClean="0"/>
              <a:t>05-03-20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4"/>
          <p:cNvSpPr>
            <a:spLocks noGrp="1"/>
          </p:cNvSpPr>
          <p:nvPr>
            <p:ph type="dt" sz="half" idx="10"/>
          </p:nvPr>
        </p:nvSpPr>
        <p:spPr/>
        <p:txBody>
          <a:bodyPr/>
          <a:lstStyle/>
          <a:p>
            <a:fld id="{628EAFA9-7502-42D3-9B79-C38E938C236F}" type="datetimeFigureOut">
              <a:rPr lang="en-US" smtClean="0"/>
              <a:t>05-03-20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Titelstijl van model bewerken</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Date Placeholder 6"/>
          <p:cNvSpPr>
            <a:spLocks noGrp="1"/>
          </p:cNvSpPr>
          <p:nvPr>
            <p:ph type="dt" sz="half" idx="10"/>
          </p:nvPr>
        </p:nvSpPr>
        <p:spPr/>
        <p:txBody>
          <a:bodyPr/>
          <a:lstStyle/>
          <a:p>
            <a:fld id="{628EAFA9-7502-42D3-9B79-C38E938C236F}" type="datetimeFigureOut">
              <a:rPr lang="en-US" smtClean="0"/>
              <a:t>05-03-20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a:p>
        </p:txBody>
      </p:sp>
      <p:sp>
        <p:nvSpPr>
          <p:cNvPr id="3" name="Date Placeholder 2"/>
          <p:cNvSpPr>
            <a:spLocks noGrp="1"/>
          </p:cNvSpPr>
          <p:nvPr>
            <p:ph type="dt" sz="half" idx="10"/>
          </p:nvPr>
        </p:nvSpPr>
        <p:spPr/>
        <p:txBody>
          <a:bodyPr/>
          <a:lstStyle/>
          <a:p>
            <a:fld id="{628EAFA9-7502-42D3-9B79-C38E938C236F}" type="datetimeFigureOut">
              <a:rPr lang="en-US" smtClean="0"/>
              <a:t>05-03-20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8EAFA9-7502-42D3-9B79-C38E938C236F}" type="datetimeFigureOut">
              <a:rPr lang="en-US" smtClean="0"/>
              <a:t>05-03-20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628EAFA9-7502-42D3-9B79-C38E938C236F}" type="datetimeFigureOut">
              <a:rPr lang="en-US" smtClean="0"/>
              <a:t>05-03-20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628EAFA9-7502-42D3-9B79-C38E938C236F}" type="datetimeFigureOut">
              <a:rPr lang="en-US" smtClean="0"/>
              <a:t>05-03-20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nl-NL" smtClean="0"/>
              <a:t>Titelstijl van model bewerken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EAFA9-7502-42D3-9B79-C38E938C236F}" type="datetimeFigureOut">
              <a:rPr lang="en-US" smtClean="0"/>
              <a:t>05-03-20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7B0AA-AC8E-4463-ADAC-E87D09B82E4F}" type="slidenum">
              <a:rPr lang="en-US" smtClean="0"/>
              <a:t>‹nr.›</a:t>
            </a:fld>
            <a:endParaRPr lang="en-US"/>
          </a:p>
        </p:txBody>
      </p:sp>
    </p:spTree>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88721"/>
            <a:ext cx="7772400" cy="2411730"/>
          </a:xfrm>
        </p:spPr>
        <p:txBody>
          <a:bodyPr>
            <a:normAutofit fontScale="90000"/>
          </a:bodyPr>
          <a:lstStyle/>
          <a:p>
            <a:r>
              <a:rPr lang="nl-NL" dirty="0" smtClean="0">
                <a:latin typeface="Helvetica"/>
                <a:cs typeface="Helvetica"/>
              </a:rPr>
              <a:t/>
            </a:r>
            <a:br>
              <a:rPr lang="nl-NL" dirty="0" smtClean="0">
                <a:latin typeface="Helvetica"/>
                <a:cs typeface="Helvetica"/>
              </a:rPr>
            </a:br>
            <a:r>
              <a:rPr lang="nl-NL" dirty="0">
                <a:latin typeface="Helvetica"/>
                <a:cs typeface="Helvetica"/>
              </a:rPr>
              <a:t/>
            </a:r>
            <a:br>
              <a:rPr lang="nl-NL" dirty="0">
                <a:latin typeface="Helvetica"/>
                <a:cs typeface="Helvetica"/>
              </a:rPr>
            </a:br>
            <a:r>
              <a:rPr lang="nl-NL" dirty="0" smtClean="0">
                <a:latin typeface="Helvetica"/>
                <a:cs typeface="Helvetica"/>
              </a:rPr>
              <a:t>ZAND of ROTS</a:t>
            </a:r>
            <a:endParaRPr lang="nl-NL" dirty="0">
              <a:latin typeface="Helvetica"/>
              <a:cs typeface="Helvetica"/>
            </a:endParaRPr>
          </a:p>
        </p:txBody>
      </p:sp>
    </p:spTree>
    <p:extLst>
      <p:ext uri="{BB962C8B-B14F-4D97-AF65-F5344CB8AC3E}">
        <p14:creationId xmlns:p14="http://schemas.microsoft.com/office/powerpoint/2010/main" val="462761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45999" y="1805624"/>
            <a:ext cx="8118768" cy="1508105"/>
          </a:xfrm>
          <a:prstGeom prst="rect">
            <a:avLst/>
          </a:prstGeom>
          <a:noFill/>
        </p:spPr>
        <p:txBody>
          <a:bodyPr wrap="square" rtlCol="0">
            <a:spAutoFit/>
          </a:bodyPr>
          <a:lstStyle/>
          <a:p>
            <a:r>
              <a:rPr lang="nl-NL" sz="2800" dirty="0" smtClean="0"/>
              <a:t>..met </a:t>
            </a:r>
            <a:r>
              <a:rPr lang="nl-NL" sz="2800" dirty="0"/>
              <a:t>U immers loop ik op een legerbende in </a:t>
            </a:r>
            <a:endParaRPr lang="nl-NL" sz="2800" dirty="0" smtClean="0"/>
          </a:p>
          <a:p>
            <a:r>
              <a:rPr lang="nl-NL" sz="2800" dirty="0"/>
              <a:t> </a:t>
            </a:r>
            <a:r>
              <a:rPr lang="nl-NL" sz="2800" dirty="0" smtClean="0"/>
              <a:t>en </a:t>
            </a:r>
            <a:r>
              <a:rPr lang="nl-NL" sz="2800" dirty="0"/>
              <a:t>met mijn God spring ik over een muur’</a:t>
            </a:r>
            <a:r>
              <a:rPr lang="nl-NL" sz="2800" dirty="0"/>
              <a:t> </a:t>
            </a:r>
            <a:r>
              <a:rPr lang="nl-NL" sz="2800" dirty="0" smtClean="0"/>
              <a:t>.</a:t>
            </a:r>
            <a:endParaRPr lang="nl-NL" sz="3600" dirty="0" smtClean="0"/>
          </a:p>
          <a:p>
            <a:pPr algn="r"/>
            <a:r>
              <a:rPr lang="nl-NL" sz="3600" dirty="0"/>
              <a:t>	</a:t>
            </a:r>
            <a:r>
              <a:rPr lang="nl-NL" sz="3600" dirty="0" smtClean="0"/>
              <a:t>				</a:t>
            </a:r>
            <a:r>
              <a:rPr lang="nl-NL" sz="3600" dirty="0" smtClean="0"/>
              <a:t>	</a:t>
            </a:r>
            <a:r>
              <a:rPr lang="nl-NL" sz="2800" dirty="0" smtClean="0"/>
              <a:t>Psalm 18:30</a:t>
            </a:r>
            <a:endParaRPr lang="nl-NL" sz="2800" dirty="0"/>
          </a:p>
        </p:txBody>
      </p:sp>
    </p:spTree>
    <p:extLst>
      <p:ext uri="{BB962C8B-B14F-4D97-AF65-F5344CB8AC3E}">
        <p14:creationId xmlns:p14="http://schemas.microsoft.com/office/powerpoint/2010/main" val="14698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45999" y="1164634"/>
            <a:ext cx="8118768" cy="3785652"/>
          </a:xfrm>
          <a:prstGeom prst="rect">
            <a:avLst/>
          </a:prstGeom>
          <a:noFill/>
        </p:spPr>
        <p:txBody>
          <a:bodyPr wrap="square" rtlCol="0">
            <a:spAutoFit/>
          </a:bodyPr>
          <a:lstStyle/>
          <a:p>
            <a:r>
              <a:rPr lang="nl-NL" sz="2800" dirty="0"/>
              <a:t>Want een ander fundament, dan dat er ligt, namelijk Jezus Christus, kan niemand leggen. Is er iemand, die op dit fundament bouwt met goud, zilver, kostbaar gesteente, hout, hooi, of stro, ieders werk zal aan het licht komen. Want de dag zal het doen blijken, omdat hij met vuur verschijnt en hoedanig ieders werk is, dat zal het vuur uitmaken</a:t>
            </a:r>
            <a:r>
              <a:rPr lang="nl-NL" sz="2800" dirty="0"/>
              <a:t> </a:t>
            </a:r>
            <a:r>
              <a:rPr lang="nl-NL" sz="2800" dirty="0" smtClean="0"/>
              <a:t>.</a:t>
            </a:r>
            <a:endParaRPr lang="nl-NL" sz="3600" dirty="0" smtClean="0"/>
          </a:p>
          <a:p>
            <a:pPr algn="r"/>
            <a:r>
              <a:rPr lang="nl-NL" sz="3600" dirty="0"/>
              <a:t>	</a:t>
            </a:r>
            <a:r>
              <a:rPr lang="nl-NL" sz="3600" dirty="0" smtClean="0"/>
              <a:t>				</a:t>
            </a:r>
            <a:r>
              <a:rPr lang="nl-NL" sz="3600" dirty="0" smtClean="0"/>
              <a:t>	</a:t>
            </a:r>
            <a:r>
              <a:rPr lang="nl-NL" sz="2800" dirty="0" smtClean="0"/>
              <a:t>1 Kor. 3:11-15</a:t>
            </a:r>
            <a:endParaRPr lang="nl-NL" sz="2800" dirty="0"/>
          </a:p>
        </p:txBody>
      </p:sp>
    </p:spTree>
    <p:extLst>
      <p:ext uri="{BB962C8B-B14F-4D97-AF65-F5344CB8AC3E}">
        <p14:creationId xmlns:p14="http://schemas.microsoft.com/office/powerpoint/2010/main" val="3441193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341260" y="2126120"/>
            <a:ext cx="6730030" cy="2308324"/>
          </a:xfrm>
          <a:prstGeom prst="rect">
            <a:avLst/>
          </a:prstGeom>
          <a:noFill/>
        </p:spPr>
        <p:txBody>
          <a:bodyPr wrap="square" rtlCol="0">
            <a:spAutoFit/>
          </a:bodyPr>
          <a:lstStyle/>
          <a:p>
            <a:r>
              <a:rPr lang="nl-NL" sz="3600" dirty="0" smtClean="0"/>
              <a:t>Want dit is de wil van God: uw heiliging, dat u uzelf onthoudt van de ontucht</a:t>
            </a:r>
          </a:p>
          <a:p>
            <a:pPr algn="r"/>
            <a:r>
              <a:rPr lang="nl-NL" sz="3600" dirty="0"/>
              <a:t>	</a:t>
            </a:r>
            <a:r>
              <a:rPr lang="nl-NL" sz="3600" dirty="0" smtClean="0"/>
              <a:t>			1 Thess. 4:3</a:t>
            </a:r>
            <a:endParaRPr lang="nl-NL" sz="3600" dirty="0"/>
          </a:p>
        </p:txBody>
      </p:sp>
    </p:spTree>
    <p:extLst>
      <p:ext uri="{BB962C8B-B14F-4D97-AF65-F5344CB8AC3E}">
        <p14:creationId xmlns:p14="http://schemas.microsoft.com/office/powerpoint/2010/main" val="2865610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3303" y="2200012"/>
            <a:ext cx="7192944" cy="2277547"/>
          </a:xfrm>
          <a:prstGeom prst="rect">
            <a:avLst/>
          </a:prstGeom>
          <a:noFill/>
        </p:spPr>
        <p:txBody>
          <a:bodyPr wrap="square" rtlCol="0">
            <a:spAutoFit/>
          </a:bodyPr>
          <a:lstStyle/>
          <a:p>
            <a:pPr algn="ctr"/>
            <a:r>
              <a:rPr lang="nl-NL" sz="6600" b="1" dirty="0" smtClean="0"/>
              <a:t>ROTS</a:t>
            </a:r>
          </a:p>
          <a:p>
            <a:pPr algn="ctr"/>
            <a:r>
              <a:rPr lang="nl-NL" sz="3600" dirty="0"/>
              <a:t>o</a:t>
            </a:r>
            <a:r>
              <a:rPr lang="nl-NL" sz="3600" dirty="0" smtClean="0"/>
              <a:t>f</a:t>
            </a:r>
          </a:p>
          <a:p>
            <a:pPr algn="ctr"/>
            <a:r>
              <a:rPr lang="nl-NL" sz="4000" dirty="0" smtClean="0"/>
              <a:t>ZAND</a:t>
            </a:r>
            <a:endParaRPr lang="nl-NL" sz="4000" dirty="0"/>
          </a:p>
        </p:txBody>
      </p:sp>
    </p:spTree>
    <p:extLst>
      <p:ext uri="{BB962C8B-B14F-4D97-AF65-F5344CB8AC3E}">
        <p14:creationId xmlns:p14="http://schemas.microsoft.com/office/powerpoint/2010/main" val="237103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341260" y="2126120"/>
            <a:ext cx="6730030" cy="2308324"/>
          </a:xfrm>
          <a:prstGeom prst="rect">
            <a:avLst/>
          </a:prstGeom>
          <a:noFill/>
        </p:spPr>
        <p:txBody>
          <a:bodyPr wrap="square" rtlCol="0">
            <a:spAutoFit/>
          </a:bodyPr>
          <a:lstStyle/>
          <a:p>
            <a:r>
              <a:rPr lang="nl-NL" sz="3600" dirty="0" smtClean="0"/>
              <a:t>Want dit is de wil van God: uw heiliging, dat u uzelf onthoudt van de ontucht</a:t>
            </a:r>
          </a:p>
          <a:p>
            <a:r>
              <a:rPr lang="nl-NL" sz="3600" dirty="0"/>
              <a:t>	</a:t>
            </a:r>
            <a:r>
              <a:rPr lang="nl-NL" sz="3600" dirty="0" smtClean="0"/>
              <a:t>			1 Thess. 4:3</a:t>
            </a:r>
            <a:endParaRPr lang="nl-NL" sz="3600" dirty="0"/>
          </a:p>
        </p:txBody>
      </p:sp>
    </p:spTree>
    <p:extLst>
      <p:ext uri="{BB962C8B-B14F-4D97-AF65-F5344CB8AC3E}">
        <p14:creationId xmlns:p14="http://schemas.microsoft.com/office/powerpoint/2010/main" val="2291923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01095"/>
            <a:ext cx="8229600" cy="979092"/>
          </a:xfrm>
        </p:spPr>
        <p:txBody>
          <a:bodyPr>
            <a:normAutofit/>
          </a:bodyPr>
          <a:lstStyle/>
          <a:p>
            <a:pPr algn="l"/>
            <a:r>
              <a:rPr lang="nl-NL" sz="3600" dirty="0" smtClean="0"/>
              <a:t>Drie stellingen over levensheiliging</a:t>
            </a:r>
            <a:endParaRPr lang="nl-NL" sz="3600" dirty="0"/>
          </a:p>
        </p:txBody>
      </p:sp>
      <p:sp>
        <p:nvSpPr>
          <p:cNvPr id="3" name="Tijdelijke aanduiding voor inhoud 2"/>
          <p:cNvSpPr>
            <a:spLocks noGrp="1"/>
          </p:cNvSpPr>
          <p:nvPr>
            <p:ph idx="1"/>
          </p:nvPr>
        </p:nvSpPr>
        <p:spPr>
          <a:xfrm>
            <a:off x="142435" y="1388812"/>
            <a:ext cx="8771593" cy="5317843"/>
          </a:xfrm>
        </p:spPr>
        <p:txBody>
          <a:bodyPr>
            <a:noAutofit/>
          </a:bodyPr>
          <a:lstStyle/>
          <a:p>
            <a:r>
              <a:rPr lang="nl-NL" b="1" dirty="0" smtClean="0"/>
              <a:t>Levensheiliging</a:t>
            </a:r>
            <a:r>
              <a:rPr lang="nl-NL" dirty="0" smtClean="0"/>
              <a:t> is het resultaat van de eenheid met Christus, dat écht geloof aan een christen geeft; de wedergeboorte volmaakt</a:t>
            </a:r>
          </a:p>
          <a:p>
            <a:r>
              <a:rPr lang="nl-NL" b="1" dirty="0" smtClean="0"/>
              <a:t>Levensheiliging</a:t>
            </a:r>
            <a:r>
              <a:rPr lang="nl-NL" dirty="0" smtClean="0"/>
              <a:t> is iets dat altijd gezien of opgemerkt zal worden</a:t>
            </a:r>
          </a:p>
          <a:p>
            <a:r>
              <a:rPr lang="nl-NL" b="1" dirty="0" smtClean="0"/>
              <a:t>Levensheiliging</a:t>
            </a:r>
            <a:r>
              <a:rPr lang="nl-NL" dirty="0" smtClean="0"/>
              <a:t> is afhankelijk van het gebruik van Schriftuurlijke middelen: Woord en Gebed</a:t>
            </a:r>
            <a:endParaRPr lang="nl-NL" dirty="0"/>
          </a:p>
        </p:txBody>
      </p:sp>
    </p:spTree>
    <p:extLst>
      <p:ext uri="{BB962C8B-B14F-4D97-AF65-F5344CB8AC3E}">
        <p14:creationId xmlns:p14="http://schemas.microsoft.com/office/powerpoint/2010/main" val="283982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878346" y="2339784"/>
            <a:ext cx="7192944" cy="1200329"/>
          </a:xfrm>
          <a:prstGeom prst="rect">
            <a:avLst/>
          </a:prstGeom>
          <a:noFill/>
        </p:spPr>
        <p:txBody>
          <a:bodyPr wrap="square" rtlCol="0">
            <a:spAutoFit/>
          </a:bodyPr>
          <a:lstStyle/>
          <a:p>
            <a:r>
              <a:rPr lang="nl-NL" sz="3600" dirty="0" smtClean="0"/>
              <a:t>Jezus die</a:t>
            </a:r>
          </a:p>
          <a:p>
            <a:r>
              <a:rPr lang="nl-NL" sz="3600" dirty="0" smtClean="0"/>
              <a:t>Mijn leven verandert naar Zijn beeld</a:t>
            </a:r>
            <a:endParaRPr lang="nl-NL" sz="3600" dirty="0"/>
          </a:p>
        </p:txBody>
      </p:sp>
    </p:spTree>
    <p:extLst>
      <p:ext uri="{BB962C8B-B14F-4D97-AF65-F5344CB8AC3E}">
        <p14:creationId xmlns:p14="http://schemas.microsoft.com/office/powerpoint/2010/main" val="169740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45999" y="428683"/>
            <a:ext cx="8118768" cy="5816978"/>
          </a:xfrm>
          <a:prstGeom prst="rect">
            <a:avLst/>
          </a:prstGeom>
          <a:noFill/>
        </p:spPr>
        <p:txBody>
          <a:bodyPr wrap="square" rtlCol="0">
            <a:spAutoFit/>
          </a:bodyPr>
          <a:lstStyle/>
          <a:p>
            <a:r>
              <a:rPr lang="nl-NL" sz="2800" dirty="0" smtClean="0"/>
              <a:t>Wat noemt gij Mij Here, Here, en doet niet wat Ik zeg? Een ieder, die tot Mij komt en mijn woorden hoort en ze doet, Ik zal u tonen aan wie hij gelijk is. Hij is gelijk aan iemand die bij het bouwen van een huis diep gegraven en het fundament op de rots gelegd heeft. Toen een watervloed kwam en de stroom tegen dat huis aansloeg, kon hij het niet aan het wankelen brengen, omdat het goed gebouwd was. Doch wie hoort en het niet doet, is gelijk aan iemand, die een huis op de grond bouwt zonder fundament. Toen de stroom daar tegenaan sloeg, stortte het terstond in en het huis werd één grote bouwval.</a:t>
            </a:r>
            <a:endParaRPr lang="nl-NL" sz="3600" dirty="0" smtClean="0"/>
          </a:p>
          <a:p>
            <a:r>
              <a:rPr lang="nl-NL" sz="3600" dirty="0"/>
              <a:t>	</a:t>
            </a:r>
            <a:r>
              <a:rPr lang="nl-NL" sz="3600" dirty="0" smtClean="0"/>
              <a:t>				</a:t>
            </a:r>
            <a:r>
              <a:rPr lang="nl-NL" sz="2800" dirty="0" smtClean="0"/>
              <a:t>Lucas 6:46-49</a:t>
            </a:r>
            <a:endParaRPr lang="nl-NL" sz="2800" dirty="0"/>
          </a:p>
        </p:txBody>
      </p:sp>
    </p:spTree>
    <p:extLst>
      <p:ext uri="{BB962C8B-B14F-4D97-AF65-F5344CB8AC3E}">
        <p14:creationId xmlns:p14="http://schemas.microsoft.com/office/powerpoint/2010/main" val="16974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878346" y="2339784"/>
            <a:ext cx="7192944" cy="1754327"/>
          </a:xfrm>
          <a:prstGeom prst="rect">
            <a:avLst/>
          </a:prstGeom>
          <a:noFill/>
        </p:spPr>
        <p:txBody>
          <a:bodyPr wrap="square" rtlCol="0">
            <a:spAutoFit/>
          </a:bodyPr>
          <a:lstStyle/>
          <a:p>
            <a:r>
              <a:rPr lang="nl-NL" sz="3600" dirty="0" smtClean="0"/>
              <a:t>Bouwen aan het huis, voordat de bedreigingen van de storm en vloed </a:t>
            </a:r>
            <a:r>
              <a:rPr lang="nl-NL" sz="3600" dirty="0" smtClean="0"/>
              <a:t>realiteit worden.</a:t>
            </a:r>
            <a:endParaRPr lang="nl-NL" sz="3600" dirty="0"/>
          </a:p>
        </p:txBody>
      </p:sp>
    </p:spTree>
    <p:extLst>
      <p:ext uri="{BB962C8B-B14F-4D97-AF65-F5344CB8AC3E}">
        <p14:creationId xmlns:p14="http://schemas.microsoft.com/office/powerpoint/2010/main" val="219728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45999" y="1164634"/>
            <a:ext cx="8118768" cy="3231654"/>
          </a:xfrm>
          <a:prstGeom prst="rect">
            <a:avLst/>
          </a:prstGeom>
          <a:noFill/>
        </p:spPr>
        <p:txBody>
          <a:bodyPr wrap="square" rtlCol="0">
            <a:spAutoFit/>
          </a:bodyPr>
          <a:lstStyle/>
          <a:p>
            <a:r>
              <a:rPr lang="nl-NL" sz="2800" dirty="0"/>
              <a:t>Ik zal tot u ten gerichte naderen; ik zal een snelle aanklager zijn tegen de tovenaars, tegen de echtbrekers, tegen de </a:t>
            </a:r>
            <a:r>
              <a:rPr lang="nl-NL" sz="2800" dirty="0" err="1"/>
              <a:t>meinedigen</a:t>
            </a:r>
            <a:r>
              <a:rPr lang="nl-NL" sz="2800" dirty="0"/>
              <a:t>, tegen hen die het loon van de dagloner drukken, weduwe en wees verdrukken, en de vreemdeling terzijde dringen, maar Mij niet vrezen, zegt de Here der heerscharen</a:t>
            </a:r>
            <a:r>
              <a:rPr lang="nl-NL" sz="2800" dirty="0"/>
              <a:t> </a:t>
            </a:r>
            <a:r>
              <a:rPr lang="nl-NL" sz="2800" dirty="0" smtClean="0"/>
              <a:t>.</a:t>
            </a:r>
            <a:endParaRPr lang="nl-NL" sz="3600" dirty="0" smtClean="0"/>
          </a:p>
          <a:p>
            <a:r>
              <a:rPr lang="nl-NL" sz="3600" dirty="0"/>
              <a:t>	</a:t>
            </a:r>
            <a:r>
              <a:rPr lang="nl-NL" sz="3600" dirty="0" smtClean="0"/>
              <a:t>				</a:t>
            </a:r>
            <a:r>
              <a:rPr lang="nl-NL" sz="3600" dirty="0" smtClean="0"/>
              <a:t>	</a:t>
            </a:r>
            <a:r>
              <a:rPr lang="nl-NL" sz="2800" dirty="0" smtClean="0"/>
              <a:t>Maleachi 3:5</a:t>
            </a:r>
            <a:endParaRPr lang="nl-NL" sz="2800" dirty="0"/>
          </a:p>
        </p:txBody>
      </p:sp>
    </p:spTree>
    <p:extLst>
      <p:ext uri="{BB962C8B-B14F-4D97-AF65-F5344CB8AC3E}">
        <p14:creationId xmlns:p14="http://schemas.microsoft.com/office/powerpoint/2010/main" val="4282812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3303" y="2662949"/>
            <a:ext cx="7192944" cy="1200329"/>
          </a:xfrm>
          <a:prstGeom prst="rect">
            <a:avLst/>
          </a:prstGeom>
          <a:noFill/>
        </p:spPr>
        <p:txBody>
          <a:bodyPr wrap="square" rtlCol="0">
            <a:spAutoFit/>
          </a:bodyPr>
          <a:lstStyle/>
          <a:p>
            <a:pPr algn="ctr"/>
            <a:r>
              <a:rPr lang="nl-NL" sz="3600" dirty="0" smtClean="0"/>
              <a:t>Zijn wij als christenen</a:t>
            </a:r>
          </a:p>
          <a:p>
            <a:pPr algn="ctr"/>
            <a:r>
              <a:rPr lang="nl-NL" sz="3600" dirty="0" smtClean="0"/>
              <a:t>vergeten ons te heiligen ?</a:t>
            </a:r>
            <a:endParaRPr lang="nl-NL" sz="3600" dirty="0"/>
          </a:p>
        </p:txBody>
      </p:sp>
    </p:spTree>
    <p:extLst>
      <p:ext uri="{BB962C8B-B14F-4D97-AF65-F5344CB8AC3E}">
        <p14:creationId xmlns:p14="http://schemas.microsoft.com/office/powerpoint/2010/main" val="24592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98520" y="606737"/>
            <a:ext cx="8189986" cy="5355313"/>
          </a:xfrm>
          <a:prstGeom prst="rect">
            <a:avLst/>
          </a:prstGeom>
          <a:noFill/>
        </p:spPr>
        <p:txBody>
          <a:bodyPr wrap="square" rtlCol="0">
            <a:spAutoFit/>
          </a:bodyPr>
          <a:lstStyle/>
          <a:p>
            <a:r>
              <a:rPr lang="nl-NL" sz="3600" dirty="0" smtClean="0"/>
              <a:t>Wat is het cruciale verschil met ‘bevinding’ in andere religies?</a:t>
            </a:r>
          </a:p>
          <a:p>
            <a:endParaRPr lang="nl-NL" sz="3600" dirty="0"/>
          </a:p>
          <a:p>
            <a:r>
              <a:rPr lang="nl-NL" sz="3600" dirty="0" smtClean="0"/>
              <a:t>Het verenigd zijn met Christus, de Zoon van God. Die gezegd heeft ‘Ik ben de Weg, de Waarheid en het Leven’. De gekruisigde en opgestane Christus woont met Zijn Woord en Geest in de gelovige.</a:t>
            </a:r>
          </a:p>
          <a:p>
            <a:endParaRPr lang="nl-NL" sz="3600" dirty="0"/>
          </a:p>
          <a:p>
            <a:pPr algn="r"/>
            <a:r>
              <a:rPr lang="nl-NL" dirty="0" smtClean="0"/>
              <a:t>Dr. J.H. Van </a:t>
            </a:r>
            <a:r>
              <a:rPr lang="nl-NL" dirty="0" err="1" smtClean="0"/>
              <a:t>Doleweerd</a:t>
            </a:r>
            <a:r>
              <a:rPr lang="nl-NL" dirty="0" smtClean="0"/>
              <a:t> in het RD 15/02/2017</a:t>
            </a:r>
            <a:endParaRPr lang="nl-NL" dirty="0"/>
          </a:p>
        </p:txBody>
      </p:sp>
    </p:spTree>
    <p:extLst>
      <p:ext uri="{BB962C8B-B14F-4D97-AF65-F5344CB8AC3E}">
        <p14:creationId xmlns:p14="http://schemas.microsoft.com/office/powerpoint/2010/main" val="245926671"/>
      </p:ext>
    </p:extLst>
  </p:cSld>
  <p:clrMapOvr>
    <a:masterClrMapping/>
  </p:clrMapOvr>
</p:sld>
</file>

<file path=ppt/theme/theme1.xml><?xml version="1.0" encoding="utf-8"?>
<a:theme xmlns:a="http://schemas.openxmlformats.org/drawingml/2006/main" name="Avondschemering">
  <a:themeElements>
    <a:clrScheme name="Avondschemering">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Avondschemering">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vondschemeri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Avondschemering.thmx</Template>
  <TotalTime>6903</TotalTime>
  <Words>477</Words>
  <Application>Microsoft Macintosh PowerPoint</Application>
  <PresentationFormat>Diavoorstelling (4:3)</PresentationFormat>
  <Paragraphs>31</Paragraphs>
  <Slides>13</Slides>
  <Notes>0</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Avondschemering</vt:lpstr>
      <vt:lpstr>  ZAND of ROTS</vt:lpstr>
      <vt:lpstr>PowerPoint-presentatie</vt:lpstr>
      <vt:lpstr>Drie stellingen over levensheiliging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HOLY ?</dc:title>
  <dc:creator>Johan Muis</dc:creator>
  <cp:lastModifiedBy>Johan Muis</cp:lastModifiedBy>
  <cp:revision>89</cp:revision>
  <cp:lastPrinted>2015-09-11T12:28:55Z</cp:lastPrinted>
  <dcterms:created xsi:type="dcterms:W3CDTF">2015-09-11T07:28:42Z</dcterms:created>
  <dcterms:modified xsi:type="dcterms:W3CDTF">2020-03-05T09:02:11Z</dcterms:modified>
</cp:coreProperties>
</file>