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handoutMasterIdLst>
    <p:handoutMasterId r:id="rId9"/>
  </p:handout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96" y="-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B465F6-26CE-6A4E-B73E-F54225412A81}" type="datetimeFigureOut">
              <a:rPr lang="nl-NL" smtClean="0"/>
              <a:t>20-02-20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260319-6E9D-B145-9D41-C0F98C962C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36858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20-02-20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20-02-20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20-02-20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20-02-20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20-02-20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20-02-20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20-02-20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20-02-20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20-02-20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20-02-20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20-02-20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EAFA9-7502-42D3-9B79-C38E938C236F}" type="datetimeFigureOut">
              <a:rPr lang="en-US" smtClean="0"/>
              <a:t>20-02-20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7B0AA-AC8E-4463-ADAC-E87D09B82E4F}" type="slidenum">
              <a:rPr lang="en-US" smtClean="0"/>
              <a:t>‹nr.›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188721"/>
            <a:ext cx="7772400" cy="2411730"/>
          </a:xfrm>
        </p:spPr>
        <p:txBody>
          <a:bodyPr>
            <a:normAutofit fontScale="90000"/>
          </a:bodyPr>
          <a:lstStyle/>
          <a:p>
            <a:r>
              <a:rPr lang="nl-NL" dirty="0" smtClean="0">
                <a:latin typeface="Helvetica"/>
                <a:cs typeface="Helvetica"/>
              </a:rPr>
              <a:t/>
            </a:r>
            <a:br>
              <a:rPr lang="nl-NL" dirty="0" smtClean="0">
                <a:latin typeface="Helvetica"/>
                <a:cs typeface="Helvetica"/>
              </a:rPr>
            </a:br>
            <a:r>
              <a:rPr lang="nl-NL" dirty="0">
                <a:latin typeface="Helvetica"/>
                <a:cs typeface="Helvetica"/>
              </a:rPr>
              <a:t/>
            </a:r>
            <a:br>
              <a:rPr lang="nl-NL" dirty="0">
                <a:latin typeface="Helvetica"/>
                <a:cs typeface="Helvetica"/>
              </a:rPr>
            </a:br>
            <a:r>
              <a:rPr lang="nl-NL" dirty="0" smtClean="0">
                <a:latin typeface="Helvetica"/>
                <a:cs typeface="Helvetica"/>
              </a:rPr>
              <a:t>VRIJHEID</a:t>
            </a:r>
            <a:endParaRPr lang="nl-NL" dirty="0"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62761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Vrijheid in de Bijbel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dirty="0" smtClean="0"/>
              <a:t>Lev. 25:10 ‘Gij zult het vijftigste jaar heiligen en vrijheid in het land afkondigen voor zijn bewoners’</a:t>
            </a:r>
          </a:p>
          <a:p>
            <a:r>
              <a:rPr lang="nl-NL" dirty="0" smtClean="0"/>
              <a:t>Ps. 32:7 ‘U bent mijn beschermer, U vrijwaart mij tegen nood en druk; U laat mij leven in jubel en vrijheid’</a:t>
            </a:r>
          </a:p>
          <a:p>
            <a:r>
              <a:rPr lang="nl-NL" dirty="0" smtClean="0"/>
              <a:t>Job 39:8 ‘Wie heeft de wilde ezel zijn vrijheid gegeven?’</a:t>
            </a:r>
          </a:p>
          <a:p>
            <a:r>
              <a:rPr lang="nl-NL" dirty="0" err="1" smtClean="0"/>
              <a:t>Sirach</a:t>
            </a:r>
            <a:r>
              <a:rPr lang="nl-NL" dirty="0" smtClean="0"/>
              <a:t> 25:25 ‘Laat het water niet de vrije loop en een boosaardige vrouw niet de vrijheid van spreken’</a:t>
            </a:r>
          </a:p>
          <a:p>
            <a:r>
              <a:rPr lang="nl-NL" dirty="0" smtClean="0"/>
              <a:t>1 Kor. 9:1 ‘Natuurlijk heb ik de vrijheid om te doen wat ik wil. Ik ben een apostel’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965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353129" y="1733047"/>
            <a:ext cx="657503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 smtClean="0"/>
              <a:t>Waar de Geest des Heren is, is vrijheid</a:t>
            </a:r>
          </a:p>
          <a:p>
            <a:r>
              <a:rPr lang="nl-NL" sz="3200" dirty="0"/>
              <a:t>	</a:t>
            </a:r>
            <a:r>
              <a:rPr lang="nl-NL" sz="3200" dirty="0" smtClean="0"/>
              <a:t>	</a:t>
            </a:r>
          </a:p>
          <a:p>
            <a:r>
              <a:rPr lang="nl-NL" sz="3200" dirty="0"/>
              <a:t>	</a:t>
            </a:r>
            <a:r>
              <a:rPr lang="nl-NL" sz="3200" dirty="0" smtClean="0"/>
              <a:t>				2 Kor. 3:17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969347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020782" y="1733047"/>
            <a:ext cx="762159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 smtClean="0"/>
              <a:t>Opdat wij waarlijk vrij zouden zijn, heeft</a:t>
            </a:r>
          </a:p>
          <a:p>
            <a:r>
              <a:rPr lang="nl-NL" sz="3200" dirty="0" smtClean="0"/>
              <a:t>Christus ons vrijgemaakt. Houdt dus stand</a:t>
            </a:r>
          </a:p>
          <a:p>
            <a:r>
              <a:rPr lang="nl-NL" sz="3200" dirty="0"/>
              <a:t>e</a:t>
            </a:r>
            <a:r>
              <a:rPr lang="nl-NL" sz="3200" dirty="0" smtClean="0"/>
              <a:t>n laat U niet weder een slavenjuk opleggen</a:t>
            </a:r>
          </a:p>
          <a:p>
            <a:r>
              <a:rPr lang="nl-NL" sz="3200" dirty="0"/>
              <a:t>	</a:t>
            </a:r>
            <a:r>
              <a:rPr lang="nl-NL" sz="3200" dirty="0" smtClean="0"/>
              <a:t>	</a:t>
            </a:r>
          </a:p>
          <a:p>
            <a:r>
              <a:rPr lang="nl-NL" sz="3200" dirty="0"/>
              <a:t>	</a:t>
            </a:r>
            <a:r>
              <a:rPr lang="nl-NL" sz="3200" dirty="0" smtClean="0"/>
              <a:t>					Gal. 5:1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682694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353129" y="1733047"/>
            <a:ext cx="719419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 smtClean="0"/>
              <a:t>Broeders en zusters, u werd geroepen</a:t>
            </a:r>
          </a:p>
          <a:p>
            <a:r>
              <a:rPr lang="nl-NL" sz="3200" dirty="0" smtClean="0"/>
              <a:t>tot vrijheid. Alleen, misbruik de vrijheid</a:t>
            </a:r>
          </a:p>
          <a:p>
            <a:r>
              <a:rPr lang="nl-NL" sz="3200" dirty="0"/>
              <a:t>n</a:t>
            </a:r>
            <a:r>
              <a:rPr lang="nl-NL" sz="3200" dirty="0" smtClean="0"/>
              <a:t>iet als een voorwendsel voor een zondig</a:t>
            </a:r>
          </a:p>
          <a:p>
            <a:r>
              <a:rPr lang="nl-NL" sz="3200" dirty="0"/>
              <a:t>l</a:t>
            </a:r>
            <a:r>
              <a:rPr lang="nl-NL" sz="3200" dirty="0" smtClean="0"/>
              <a:t>even, maar dien elkaar door de liefde.</a:t>
            </a:r>
          </a:p>
          <a:p>
            <a:r>
              <a:rPr lang="nl-NL" sz="3200" dirty="0"/>
              <a:t>	</a:t>
            </a:r>
            <a:r>
              <a:rPr lang="nl-NL" sz="3200" dirty="0" smtClean="0"/>
              <a:t>	</a:t>
            </a:r>
          </a:p>
          <a:p>
            <a:r>
              <a:rPr lang="nl-NL" sz="3200" dirty="0"/>
              <a:t>	</a:t>
            </a:r>
            <a:r>
              <a:rPr lang="nl-NL" sz="3200" dirty="0" smtClean="0"/>
              <a:t>					Gal. 5:13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682694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866478" y="1507514"/>
            <a:ext cx="766868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 smtClean="0"/>
              <a:t>Jullie zijn bevrijd van jullie vroegere leven.</a:t>
            </a:r>
          </a:p>
          <a:p>
            <a:r>
              <a:rPr lang="nl-NL" sz="3200" dirty="0" smtClean="0"/>
              <a:t>Maar die vrijheid is geen excuus om je slecht</a:t>
            </a:r>
          </a:p>
          <a:p>
            <a:r>
              <a:rPr lang="nl-NL" sz="3200" dirty="0"/>
              <a:t>t</a:t>
            </a:r>
            <a:r>
              <a:rPr lang="nl-NL" sz="3200" dirty="0" smtClean="0"/>
              <a:t>e gedragen. Jullie zijn nu dienaren van God, </a:t>
            </a:r>
          </a:p>
          <a:p>
            <a:r>
              <a:rPr lang="nl-NL" sz="3200" dirty="0"/>
              <a:t>e</a:t>
            </a:r>
            <a:r>
              <a:rPr lang="nl-NL" sz="3200" dirty="0" smtClean="0"/>
              <a:t>n Hij wil dat jullie goede dingen doen.</a:t>
            </a:r>
          </a:p>
          <a:p>
            <a:r>
              <a:rPr lang="nl-NL" sz="3200" dirty="0"/>
              <a:t>	</a:t>
            </a:r>
            <a:r>
              <a:rPr lang="nl-NL" sz="3200" dirty="0" smtClean="0"/>
              <a:t>	</a:t>
            </a:r>
          </a:p>
          <a:p>
            <a:r>
              <a:rPr lang="nl-NL" sz="3200" dirty="0"/>
              <a:t>	</a:t>
            </a:r>
            <a:r>
              <a:rPr lang="nl-NL" sz="3200" dirty="0" smtClean="0"/>
              <a:t>					1 Pet. 2:16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3973620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869" y="585681"/>
            <a:ext cx="8130637" cy="5755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627897"/>
      </p:ext>
    </p:extLst>
  </p:cSld>
  <p:clrMapOvr>
    <a:masterClrMapping/>
  </p:clrMapOvr>
</p:sld>
</file>

<file path=ppt/theme/theme1.xml><?xml version="1.0" encoding="utf-8"?>
<a:theme xmlns:a="http://schemas.openxmlformats.org/drawingml/2006/main" name="Avondschemering">
  <a:themeElements>
    <a:clrScheme name="Avondschemering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Avondschemering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vondschemeri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Avondschemering.thmx</Template>
  <TotalTime>6846</TotalTime>
  <Words>214</Words>
  <Application>Microsoft Macintosh PowerPoint</Application>
  <PresentationFormat>Diavoorstelling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Avondschemering</vt:lpstr>
      <vt:lpstr>  VRIJHEID</vt:lpstr>
      <vt:lpstr>Vrijheid in de Bijbel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is HOLY ?</dc:title>
  <dc:creator>Johan Muis</dc:creator>
  <cp:lastModifiedBy>Johan Muis</cp:lastModifiedBy>
  <cp:revision>82</cp:revision>
  <cp:lastPrinted>2015-09-11T12:28:55Z</cp:lastPrinted>
  <dcterms:created xsi:type="dcterms:W3CDTF">2015-09-11T07:28:42Z</dcterms:created>
  <dcterms:modified xsi:type="dcterms:W3CDTF">2020-02-20T15:06:16Z</dcterms:modified>
</cp:coreProperties>
</file>