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3" r:id="rId5"/>
    <p:sldId id="266" r:id="rId6"/>
    <p:sldId id="258" r:id="rId7"/>
    <p:sldId id="264" r:id="rId8"/>
    <p:sldId id="265" r:id="rId9"/>
    <p:sldId id="267" r:id="rId10"/>
    <p:sldId id="268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-kees de Feijter" initials="JdF" lastIdx="1" clrIdx="0">
    <p:extLst>
      <p:ext uri="{19B8F6BF-5375-455C-9EA6-DF929625EA0E}">
        <p15:presenceInfo xmlns:p15="http://schemas.microsoft.com/office/powerpoint/2012/main" userId="afe8d0c3abdb7bb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582FC9-6ED3-4A6B-9A6F-7CB7D6715B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2F015C7-BF09-4426-A05A-E45404A8A2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30529E-5904-400E-AD28-35DD14229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66E3-6A0F-4A3D-A5DE-2BB2BA25EF02}" type="datetimeFigureOut">
              <a:rPr lang="nl-NL" smtClean="0"/>
              <a:t>25-1-2020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18D7681-D974-4868-97BF-5B72CC1A5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629A93-C71C-45ED-89BC-63354FB97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550F-EB0A-469B-90DA-DF6CAC20EB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2434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B718F3-B0F4-4FDA-ABA9-5CC23D3CC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613F876-D53A-425E-9B4F-A3D2E069A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CB0378-8A59-4795-8B4E-2049DF1D4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66E3-6A0F-4A3D-A5DE-2BB2BA25EF02}" type="datetimeFigureOut">
              <a:rPr lang="nl-NL" smtClean="0"/>
              <a:t>25-1-2020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3F7CDE3-6057-432C-A8B3-D4C9357C6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5F0BBA0-0583-4BA1-AF1A-9A4149C9E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550F-EB0A-469B-90DA-DF6CAC20EB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1706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5C730DC-B4F1-49C8-A501-E9C1E48A5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A1D9F1C-2C80-491B-A4EF-5C406B656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C7B692-EFB7-480B-8A7C-F371F515F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66E3-6A0F-4A3D-A5DE-2BB2BA25EF02}" type="datetimeFigureOut">
              <a:rPr lang="nl-NL" smtClean="0"/>
              <a:t>25-1-2020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3909D1F-4504-4DA3-82B7-15E377CD2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1E883C-2D25-47D1-B91B-C7D111A09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550F-EB0A-469B-90DA-DF6CAC20EB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0292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CAFD45-46ED-45D2-8CE8-791F93874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1CBAB1-215C-4705-AF31-7DFE7D4E0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3F2D405-EAF7-467F-971F-84075A8C8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66E3-6A0F-4A3D-A5DE-2BB2BA25EF02}" type="datetimeFigureOut">
              <a:rPr lang="nl-NL" smtClean="0"/>
              <a:t>25-1-2020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8698C3-EB18-4135-9B7C-56DAC4BDF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AF1CCC8-9C45-411C-BC63-E70BD986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550F-EB0A-469B-90DA-DF6CAC20EB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520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815278-D957-4DD1-B548-4529451DE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D6F74E9-2F5D-491C-86BA-46F7149F0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143F81-5254-4600-A8F2-C44B98B34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66E3-6A0F-4A3D-A5DE-2BB2BA25EF02}" type="datetimeFigureOut">
              <a:rPr lang="nl-NL" smtClean="0"/>
              <a:t>25-1-2020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E059BF2-5022-45E3-90EF-C7C7FFFF4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461334-4DFE-4C2F-ADEE-DD205441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550F-EB0A-469B-90DA-DF6CAC20EB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4151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21F516-3D8A-4F30-9DC2-B986DE336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0602FF-E9C7-49ED-8C49-F7A106981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044DD0A-4FAE-438A-A584-1F67F1119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2EE2561-4B90-4DAC-B708-7AFE4331B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66E3-6A0F-4A3D-A5DE-2BB2BA25EF02}" type="datetimeFigureOut">
              <a:rPr lang="nl-NL" smtClean="0"/>
              <a:t>25-1-2020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4C888C8-3E62-45A2-AC1F-2FBBB9FCF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3DF95A1-74BB-4308-86C0-8554DF2BC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550F-EB0A-469B-90DA-DF6CAC20EB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183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5DBA4B-CF40-4F66-B055-E5D0DA4CE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ACC6AD-802C-4C37-B33E-AD490692F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4235504-7E34-4735-97E9-47B53E4DE9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7C101E1-759A-4D59-AC17-EF2761FC1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FF184E5-CBE3-433A-99EF-36FE677E85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0961E72-8592-4E47-B52E-9F566F6B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66E3-6A0F-4A3D-A5DE-2BB2BA25EF02}" type="datetimeFigureOut">
              <a:rPr lang="nl-NL" smtClean="0"/>
              <a:t>25-1-2020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6AA9058-72ED-45A6-9B6F-A1A1F7978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6396238-B86A-45ED-9208-A616046C1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550F-EB0A-469B-90DA-DF6CAC20EB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2271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B90BD4-337C-417D-94BC-3FD6CC69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5736AA7-97C2-4384-8A88-C40B6CE93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66E3-6A0F-4A3D-A5DE-2BB2BA25EF02}" type="datetimeFigureOut">
              <a:rPr lang="nl-NL" smtClean="0"/>
              <a:t>25-1-2020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81A9FEC-DB10-4803-8786-8C9A63349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357DE2-1777-4D42-807F-DCD203FF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550F-EB0A-469B-90DA-DF6CAC20EB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7784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33ECC2A-8339-45B9-B206-8F7A6A976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66E3-6A0F-4A3D-A5DE-2BB2BA25EF02}" type="datetimeFigureOut">
              <a:rPr lang="nl-NL" smtClean="0"/>
              <a:t>25-1-2020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15AFAA1-00DB-4BEA-A523-D9EC8782C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A0FEA80-9A00-4659-8EEC-B4EAC0A5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550F-EB0A-469B-90DA-DF6CAC20EB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3399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085BA-FB66-4945-AE6A-4A91D30D3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0873FA-74B4-4164-8A19-C47196C8F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867514A-9D35-4C90-8C60-A4098EF5DC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B6F4455-00F9-4BE1-B904-6B7F8CD2A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66E3-6A0F-4A3D-A5DE-2BB2BA25EF02}" type="datetimeFigureOut">
              <a:rPr lang="nl-NL" smtClean="0"/>
              <a:t>25-1-2020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A9D5692-8C8C-4FD9-94A3-02E167849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20D5C01-C6AA-4F21-A069-328BD4008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550F-EB0A-469B-90DA-DF6CAC20EB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9392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A8BB40-ACC0-4FC9-91DD-F4A17CB9A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70F42E1-0740-459A-BB50-2781064AB8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92D0B55-D419-4E60-BBC4-13DC56288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BF2F80F-B176-45C2-A7BD-30D542CDC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66E3-6A0F-4A3D-A5DE-2BB2BA25EF02}" type="datetimeFigureOut">
              <a:rPr lang="nl-NL" smtClean="0"/>
              <a:t>25-1-2020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0972A72-8945-483D-A4F3-3D783CADF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6A5CFEB-1B36-40BE-A125-B23435161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550F-EB0A-469B-90DA-DF6CAC20EB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238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CCC94FD-86D2-4154-B917-67745AD4F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3406BE8-CAF4-4102-ACF3-6BE7E065F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99D4A85-7EDE-47B8-80DD-7D929FC6D0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B66E3-6A0F-4A3D-A5DE-2BB2BA25EF02}" type="datetimeFigureOut">
              <a:rPr lang="nl-NL" smtClean="0"/>
              <a:t>25-1-2020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DFDD73-69B3-4ED0-9E8D-014836083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116D49-B792-46AA-96F0-ACD042A75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5550F-EB0A-469B-90DA-DF6CAC20EB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6161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053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06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ras, schimmels, buiten, klein&#10;&#10;Automatisch gegenereerde beschrijving">
            <a:extLst>
              <a:ext uri="{FF2B5EF4-FFF2-40B4-BE49-F238E27FC236}">
                <a16:creationId xmlns:a16="http://schemas.microsoft.com/office/drawing/2014/main" id="{70799DB4-A455-4D9D-890E-625142F715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 b="1739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ruk, tas, rood, hoed&#10;&#10;Automatisch gegenereerde beschrijving">
            <a:extLst>
              <a:ext uri="{FF2B5EF4-FFF2-40B4-BE49-F238E27FC236}">
                <a16:creationId xmlns:a16="http://schemas.microsoft.com/office/drawing/2014/main" id="{132FCBEE-AA72-4586-94BE-B4A04EE116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8" name="Afbeelding 7" descr="Afbeelding met stof, handdoek&#10;&#10;Automatisch gegenereerde beschrijving">
            <a:extLst>
              <a:ext uri="{FF2B5EF4-FFF2-40B4-BE49-F238E27FC236}">
                <a16:creationId xmlns:a16="http://schemas.microsoft.com/office/drawing/2014/main" id="{4DD79466-D2CE-477F-88D5-9065F13737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1" r="-1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6F23F7F-3ECB-4F8F-A821-9FC812B6DAF1}"/>
              </a:ext>
            </a:extLst>
          </p:cNvPr>
          <p:cNvSpPr txBox="1"/>
          <p:nvPr/>
        </p:nvSpPr>
        <p:spPr>
          <a:xfrm>
            <a:off x="1648743" y="33043"/>
            <a:ext cx="2798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sz="2800" dirty="0" err="1"/>
              <a:t>Jedidjah</a:t>
            </a:r>
            <a:r>
              <a:rPr lang="nl-NL" sz="2800" dirty="0"/>
              <a:t> </a:t>
            </a:r>
            <a:r>
              <a:rPr lang="nl-NL" sz="2800" dirty="0" err="1"/>
              <a:t>Hielkema</a:t>
            </a:r>
            <a:endParaRPr lang="nl-NL" sz="2800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EB0E8B3-8468-469E-9EF1-D8DD4FA20ED2}"/>
              </a:ext>
            </a:extLst>
          </p:cNvPr>
          <p:cNvSpPr txBox="1"/>
          <p:nvPr/>
        </p:nvSpPr>
        <p:spPr>
          <a:xfrm>
            <a:off x="7507778" y="33043"/>
            <a:ext cx="3035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sz="2800" dirty="0"/>
              <a:t>Matthieu de Feijter</a:t>
            </a:r>
          </a:p>
        </p:txBody>
      </p:sp>
    </p:spTree>
    <p:extLst>
      <p:ext uri="{BB962C8B-B14F-4D97-AF65-F5344CB8AC3E}">
        <p14:creationId xmlns:p14="http://schemas.microsoft.com/office/powerpoint/2010/main" val="341987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tekening&#10;&#10;Automatisch gegenereerde beschrijving">
            <a:extLst>
              <a:ext uri="{FF2B5EF4-FFF2-40B4-BE49-F238E27FC236}">
                <a16:creationId xmlns:a16="http://schemas.microsoft.com/office/drawing/2014/main" id="{584A9929-A527-4460-B78A-459F854A6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7" y="-1"/>
            <a:ext cx="9114263" cy="6835697"/>
          </a:xfrm>
          <a:prstGeom prst="rect">
            <a:avLst/>
          </a:prstGeom>
        </p:spPr>
      </p:pic>
      <p:pic>
        <p:nvPicPr>
          <p:cNvPr id="7" name="Afbeelding 6" descr="Afbeelding met voedsel&#10;&#10;Automatisch gegenereerde beschrijving">
            <a:extLst>
              <a:ext uri="{FF2B5EF4-FFF2-40B4-BE49-F238E27FC236}">
                <a16:creationId xmlns:a16="http://schemas.microsoft.com/office/drawing/2014/main" id="{986D1F6C-4DAE-4EC1-A51A-E4B7A9AD2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65" y="-337841"/>
            <a:ext cx="6518659" cy="724530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D2695E6D-D3CD-4916-BBEE-14B83D32477E}"/>
              </a:ext>
            </a:extLst>
          </p:cNvPr>
          <p:cNvSpPr txBox="1"/>
          <p:nvPr/>
        </p:nvSpPr>
        <p:spPr>
          <a:xfrm>
            <a:off x="7252009" y="-22403"/>
            <a:ext cx="3724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/>
              <a:t>Lara van der Eijk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D99BD5D-7096-4AEA-80F9-7DE1AB3DFDB4}"/>
              </a:ext>
            </a:extLst>
          </p:cNvPr>
          <p:cNvSpPr txBox="1"/>
          <p:nvPr/>
        </p:nvSpPr>
        <p:spPr>
          <a:xfrm>
            <a:off x="1215483" y="-20547"/>
            <a:ext cx="3724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/>
              <a:t>Nel van </a:t>
            </a:r>
            <a:r>
              <a:rPr lang="nl-NL" sz="2800" dirty="0" err="1"/>
              <a:t>Weenen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666211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796FC112-C0A8-4A5E-95DE-C449E76390DC}"/>
              </a:ext>
            </a:extLst>
          </p:cNvPr>
          <p:cNvSpPr txBox="1"/>
          <p:nvPr/>
        </p:nvSpPr>
        <p:spPr>
          <a:xfrm>
            <a:off x="4116938" y="4796476"/>
            <a:ext cx="4937937" cy="13632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Eenheid</a:t>
            </a:r>
            <a:endParaRPr lang="en-US" sz="96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Afbeelding 8" descr="Afbeelding met voedsel&#10;&#10;Automatisch gegenereerde beschrijving">
            <a:extLst>
              <a:ext uri="{FF2B5EF4-FFF2-40B4-BE49-F238E27FC236}">
                <a16:creationId xmlns:a16="http://schemas.microsoft.com/office/drawing/2014/main" id="{99EC0B19-9F04-4882-AC78-4242056C90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0" r="-2" b="33287"/>
          <a:stretch/>
        </p:blipFill>
        <p:spPr>
          <a:xfrm>
            <a:off x="1246573" y="10"/>
            <a:ext cx="3913632" cy="228522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4" name="Afbeelding 3" descr="Afbeelding met kruk, tas, rood, hoed&#10;&#10;Automatisch gegenereerde beschrijving">
            <a:extLst>
              <a:ext uri="{FF2B5EF4-FFF2-40B4-BE49-F238E27FC236}">
                <a16:creationId xmlns:a16="http://schemas.microsoft.com/office/drawing/2014/main" id="{DD5E0D4A-F822-475F-9580-26010C1209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" r="-1" b="-1"/>
          <a:stretch/>
        </p:blipFill>
        <p:spPr>
          <a:xfrm>
            <a:off x="20" y="2288331"/>
            <a:ext cx="356461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 descr="Afbeelding met gras, schimmels, buiten, klein&#10;&#10;Automatisch gegenereerde beschrijving">
            <a:extLst>
              <a:ext uri="{FF2B5EF4-FFF2-40B4-BE49-F238E27FC236}">
                <a16:creationId xmlns:a16="http://schemas.microsoft.com/office/drawing/2014/main" id="{70799DB4-A455-4D9D-890E-625142F715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7" r="5381" b="-2"/>
          <a:stretch/>
        </p:blipFill>
        <p:spPr>
          <a:xfrm>
            <a:off x="5525559" y="725908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fbeelding 7" descr="Afbeelding met tekst, tekening&#10;&#10;Automatisch gegenereerde beschrijving">
            <a:extLst>
              <a:ext uri="{FF2B5EF4-FFF2-40B4-BE49-F238E27FC236}">
                <a16:creationId xmlns:a16="http://schemas.microsoft.com/office/drawing/2014/main" id="{E202D736-363B-4EA4-B39B-19836F5DC0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2" r="1412" b="3"/>
          <a:stretch/>
        </p:blipFill>
        <p:spPr>
          <a:xfrm>
            <a:off x="8918761" y="-4331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 descr="Afbeelding met stof, handdoek&#10;&#10;Automatisch gegenereerde beschrijving">
            <a:extLst>
              <a:ext uri="{FF2B5EF4-FFF2-40B4-BE49-F238E27FC236}">
                <a16:creationId xmlns:a16="http://schemas.microsoft.com/office/drawing/2014/main" id="{000A92CF-6936-463D-A3BE-1FE46085B4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1" r="1" b="1"/>
          <a:stretch/>
        </p:blipFill>
        <p:spPr>
          <a:xfrm>
            <a:off x="9363236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4499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, kaart&#10;&#10;Automatisch gegenereerde beschrijving">
            <a:extLst>
              <a:ext uri="{FF2B5EF4-FFF2-40B4-BE49-F238E27FC236}">
                <a16:creationId xmlns:a16="http://schemas.microsoft.com/office/drawing/2014/main" id="{D1AE10C2-D8FC-43E7-A1B4-F8CC57B38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10" y="-59451"/>
            <a:ext cx="12272010" cy="911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96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4A4190A-1E5C-49AC-8317-8A738C737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l-N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Jouw reis?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F2B97481-49B2-4ADD-A8B9-1E50BCEFF8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l-NL" sz="4400" dirty="0"/>
              <a:t>In de storm</a:t>
            </a:r>
          </a:p>
          <a:p>
            <a:pPr lvl="1"/>
            <a:r>
              <a:rPr lang="nl-NL" sz="4000" dirty="0"/>
              <a:t>Zaken die je kan missen</a:t>
            </a:r>
          </a:p>
          <a:p>
            <a:pPr lvl="1"/>
            <a:r>
              <a:rPr lang="nl-NL" sz="4000" dirty="0"/>
              <a:t>Die niet gemist kunnen worden</a:t>
            </a:r>
          </a:p>
          <a:p>
            <a:pPr lvl="1"/>
            <a:endParaRPr lang="nl-NL" sz="4000" dirty="0"/>
          </a:p>
          <a:p>
            <a:pPr lvl="1"/>
            <a:endParaRPr lang="nl-NL" sz="4000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B004716-77CF-4915-93E3-C86D3FBF4EE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nl-NL" sz="4400" dirty="0"/>
              <a:t>Alle hoop en redding verloren</a:t>
            </a:r>
          </a:p>
          <a:p>
            <a:pPr lvl="1"/>
            <a:r>
              <a:rPr lang="nl-NL" sz="4000" dirty="0"/>
              <a:t>Vluchten</a:t>
            </a:r>
          </a:p>
          <a:p>
            <a:pPr lvl="1"/>
            <a:r>
              <a:rPr lang="nl-NL" sz="4000" dirty="0"/>
              <a:t>Alles overboord</a:t>
            </a:r>
          </a:p>
          <a:p>
            <a:pPr lvl="1"/>
            <a:r>
              <a:rPr lang="nl-NL" sz="4000" dirty="0"/>
              <a:t>Je houvast loslaten</a:t>
            </a:r>
          </a:p>
        </p:txBody>
      </p:sp>
    </p:spTree>
    <p:extLst>
      <p:ext uri="{BB962C8B-B14F-4D97-AF65-F5344CB8AC3E}">
        <p14:creationId xmlns:p14="http://schemas.microsoft.com/office/powerpoint/2010/main" val="12761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65F7D88-4351-4724-BAFA-7CB3FA018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8000" dirty="0"/>
              <a:t>Ben jij een Paulus?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623A6A6-4307-4A9B-98A0-20D9F12FF6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70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3DC67885-5237-42B5-B74C-36063AECB144}"/>
              </a:ext>
            </a:extLst>
          </p:cNvPr>
          <p:cNvSpPr txBox="1">
            <a:spLocks/>
          </p:cNvSpPr>
          <p:nvPr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6000" dirty="0"/>
              <a:t>Durf jij met overtuiging loslaten?</a:t>
            </a:r>
          </a:p>
        </p:txBody>
      </p:sp>
    </p:spTree>
    <p:extLst>
      <p:ext uri="{BB962C8B-B14F-4D97-AF65-F5344CB8AC3E}">
        <p14:creationId xmlns:p14="http://schemas.microsoft.com/office/powerpoint/2010/main" val="198691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51</Words>
  <Application>Microsoft Office PowerPoint</Application>
  <PresentationFormat>Breedbeeld</PresentationFormat>
  <Paragraphs>15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Jouw reis?</vt:lpstr>
      <vt:lpstr>Ben jij een Paulus?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Jan-kees de Feijter</dc:creator>
  <cp:lastModifiedBy>Jan-kees de Feijter</cp:lastModifiedBy>
  <cp:revision>5</cp:revision>
  <dcterms:created xsi:type="dcterms:W3CDTF">2020-01-18T16:53:34Z</dcterms:created>
  <dcterms:modified xsi:type="dcterms:W3CDTF">2020-01-25T18:00:43Z</dcterms:modified>
</cp:coreProperties>
</file>