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8" r:id="rId4"/>
    <p:sldId id="259" r:id="rId5"/>
    <p:sldId id="260" r:id="rId6"/>
    <p:sldId id="262" r:id="rId7"/>
    <p:sldId id="263" r:id="rId8"/>
    <p:sldId id="264" r:id="rId9"/>
    <p:sldId id="272" r:id="rId10"/>
    <p:sldId id="267" r:id="rId11"/>
    <p:sldId id="268" r:id="rId12"/>
    <p:sldId id="265" r:id="rId13"/>
    <p:sldId id="269" r:id="rId14"/>
    <p:sldId id="261" r:id="rId15"/>
    <p:sldId id="270" r:id="rId16"/>
    <p:sldId id="27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6FC556-0AB4-42ED-9EC8-2E7A0D3B94A8}" type="datetimeFigureOut">
              <a:rPr lang="nl-NL" smtClean="0"/>
              <a:pPr/>
              <a:t>28-8-2019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6B0B54-3AF7-4188-BCDB-79BB51B1226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Risico’s voor een discipel van Jezus..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772400" cy="2553697"/>
          </a:xfrm>
        </p:spPr>
        <p:txBody>
          <a:bodyPr>
            <a:normAutofit/>
          </a:bodyPr>
          <a:lstStyle/>
          <a:p>
            <a:r>
              <a:rPr lang="nl-NL" dirty="0" smtClean="0"/>
              <a:t>Daniel 6</a:t>
            </a:r>
          </a:p>
          <a:p>
            <a:endParaRPr lang="nl-NL" dirty="0" smtClean="0"/>
          </a:p>
          <a:p>
            <a:r>
              <a:rPr lang="nl-NL" smtClean="0"/>
              <a:t>Etten-Leur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endParaRPr lang="nl-NL" sz="3200" b="1" dirty="0" smtClean="0"/>
          </a:p>
          <a:p>
            <a:pPr marL="514350" indent="-514350">
              <a:buAutoNum type="alphaUcPeriod"/>
            </a:pPr>
            <a:r>
              <a:rPr lang="nl-NL" sz="3200" b="1" dirty="0" smtClean="0"/>
              <a:t>Het geeft </a:t>
            </a:r>
            <a:r>
              <a:rPr lang="nl-N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overwinning over angst.</a:t>
            </a:r>
          </a:p>
          <a:p>
            <a:pPr marL="514350" indent="-514350">
              <a:buAutoNum type="alphaUcPeriod"/>
            </a:pPr>
            <a:endParaRPr lang="nl-NL" dirty="0" smtClean="0"/>
          </a:p>
          <a:p>
            <a:pPr marL="514350" indent="-514350">
              <a:buNone/>
            </a:pPr>
            <a:r>
              <a:rPr lang="nl-NL" dirty="0" smtClean="0"/>
              <a:t>Bidden zoals de eerste christenen</a:t>
            </a:r>
            <a:r>
              <a:rPr lang="nl-NL" i="1" dirty="0" smtClean="0"/>
              <a:t>: Welnu Heer, sla ook nu acht op hun dreigementen en stel ons, uw dienaren, in staat om vrijmoedig over de boodschap te spreken..</a:t>
            </a:r>
            <a:r>
              <a:rPr lang="nl-NL" dirty="0" smtClean="0"/>
              <a:t> </a:t>
            </a:r>
          </a:p>
          <a:p>
            <a:pPr marL="514350" indent="-514350">
              <a:buAutoNum type="alphaUcPeriod"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Redenen om geen ‘geheim christen’ te worden.</a:t>
            </a: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AutoNum type="alphaUcPeriod"/>
            </a:pPr>
            <a:endParaRPr lang="nl-NL" sz="2400" dirty="0" smtClean="0"/>
          </a:p>
          <a:p>
            <a:pPr marL="514350" indent="-514350">
              <a:buAutoNum type="alphaUcPeriod"/>
            </a:pPr>
            <a:r>
              <a:rPr lang="nl-NL" sz="2400" dirty="0" smtClean="0"/>
              <a:t>Het geeft overwinning over angst.</a:t>
            </a:r>
          </a:p>
          <a:p>
            <a:pPr marL="514350" indent="-514350">
              <a:buAutoNum type="alphaUcPeriod"/>
            </a:pPr>
            <a:r>
              <a:rPr lang="nl-NL" sz="3200" b="1" dirty="0" smtClean="0"/>
              <a:t>Het versterkt  </a:t>
            </a:r>
            <a:r>
              <a:rPr lang="nl-N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geloof en karakter.</a:t>
            </a:r>
          </a:p>
          <a:p>
            <a:pPr marL="514350" indent="-514350">
              <a:buNone/>
            </a:pPr>
            <a:r>
              <a:rPr lang="nl-NL" i="1" dirty="0" smtClean="0"/>
              <a:t>Schaam je er dus niet voor om van onze Heer te getuigen: ………. Maar deel in het lijden voor het Evangelie </a:t>
            </a:r>
            <a:r>
              <a:rPr lang="nl-NL" b="1" i="1" dirty="0" smtClean="0"/>
              <a:t>met de kracht die God je geeft</a:t>
            </a:r>
            <a:r>
              <a:rPr lang="nl-NL" i="1" dirty="0" smtClean="0"/>
              <a:t>.</a:t>
            </a:r>
            <a:r>
              <a:rPr lang="nl-NL" dirty="0" smtClean="0"/>
              <a:t> </a:t>
            </a:r>
          </a:p>
          <a:p>
            <a:pPr marL="514350" indent="-514350"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Redenen om geen ‘geheim christen’ te worden.</a:t>
            </a: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studentvangod.files.wordpress.com/2014/09/kleedjezelfmethetbestekarakter-studentvangod.jpg?w=390&amp;h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6176" y="692696"/>
            <a:ext cx="6690240" cy="7445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geeft overwinning over angst.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versterkt je geloof en karakter.</a:t>
            </a:r>
          </a:p>
          <a:p>
            <a:pPr marL="514350" indent="-514350">
              <a:buAutoNum type="alphaUcPeriod"/>
            </a:pPr>
            <a:r>
              <a:rPr lang="nl-NL" sz="3200" b="1" dirty="0" smtClean="0"/>
              <a:t>Het geeft </a:t>
            </a:r>
            <a:r>
              <a:rPr lang="nl-N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een kans om een wonder te doen.</a:t>
            </a:r>
          </a:p>
          <a:p>
            <a:pPr marL="514350" indent="-514350">
              <a:buNone/>
            </a:pPr>
            <a:endParaRPr lang="nl-NL" b="1" dirty="0" smtClean="0"/>
          </a:p>
          <a:p>
            <a:pPr>
              <a:buNone/>
            </a:pPr>
            <a:r>
              <a:rPr lang="nl-NL" dirty="0" smtClean="0"/>
              <a:t>God deed het ongelofelijke…. (zie vs. 19-23)</a:t>
            </a:r>
          </a:p>
          <a:p>
            <a:pPr marL="514350" indent="-514350"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Redenen om geen ‘geheim christen’ te worden.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Daniel, leeuwenku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843" y="96673"/>
            <a:ext cx="9199843" cy="6761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geeft overwinning over angst.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versterkt je geloof en karakter.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geeft God een kans om een wonder te doen.</a:t>
            </a:r>
          </a:p>
          <a:p>
            <a:pPr marL="514350" indent="-514350">
              <a:buAutoNum type="alphaUcPeriod"/>
            </a:pPr>
            <a:r>
              <a:rPr lang="nl-NL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200" b="1" dirty="0" smtClean="0"/>
              <a:t>Het stimuleert </a:t>
            </a:r>
            <a:r>
              <a:rPr lang="nl-N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andere gelovigen om ook te getuigen.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nl-NL" i="1" dirty="0" smtClean="0"/>
              <a:t>Bovendien durven de meeste broeders en zusters, omdat ze door mijn gevangenschap vertrouwen in de Heer hebben gekregen, de boodschap nu nog onbevreesder te verkondigen.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Redenen om geen ‘geheim christen’ te worden.</a:t>
            </a: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geeft overwinning over angst.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versterkt je geloof en karakter.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geeft God een kans om een wonder te doen.</a:t>
            </a:r>
          </a:p>
          <a:p>
            <a:pPr marL="514350" indent="-514350">
              <a:buAutoNum type="alphaUcPeriod"/>
            </a:pPr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Het stimuleert andere gelovigen om ook te getuigen.</a:t>
            </a:r>
          </a:p>
          <a:p>
            <a:pPr marL="514350" indent="-514350">
              <a:buAutoNum type="alphaUcPeriod"/>
            </a:pPr>
            <a:r>
              <a:rPr lang="nl-NL" sz="3500" b="1" dirty="0" smtClean="0"/>
              <a:t>Het is </a:t>
            </a:r>
            <a:r>
              <a:rPr lang="nl-NL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een krachtige manier om ongelovigen te beïnvloeden.</a:t>
            </a:r>
          </a:p>
          <a:p>
            <a:pPr>
              <a:buNone/>
            </a:pPr>
            <a:r>
              <a:rPr lang="nl-NL" dirty="0" smtClean="0"/>
              <a:t>De koning werd een gelovige (25-28)</a:t>
            </a:r>
          </a:p>
          <a:p>
            <a:pPr>
              <a:buNone/>
            </a:pPr>
            <a:r>
              <a:rPr lang="nl-NL" i="1" dirty="0" smtClean="0"/>
              <a:t>Toen de leden van het Sanhedrin zagen hoe vrijmoedig </a:t>
            </a:r>
            <a:r>
              <a:rPr lang="nl-NL" i="1" dirty="0" err="1" smtClean="0"/>
              <a:t>Petrus</a:t>
            </a:r>
            <a:r>
              <a:rPr lang="nl-NL" i="1" dirty="0" smtClean="0"/>
              <a:t> en Johannes optraden en begrepen dat het gewone, ongeletterde mensen waren, </a:t>
            </a:r>
            <a:r>
              <a:rPr lang="nl-NL" i="1" u="sng" dirty="0" smtClean="0"/>
              <a:t>stonden ze verbaasd, en ze realiseerden zich dat beiden in Jezus’ gezelschap hadden verkeerd.</a:t>
            </a:r>
            <a:endParaRPr lang="nl-NL" b="1" u="sng" dirty="0" smtClean="0"/>
          </a:p>
          <a:p>
            <a:pPr marL="514350" indent="-514350">
              <a:buNone/>
            </a:pPr>
            <a:endParaRPr lang="nl-NL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Redenen om geen ‘geheim christen’ te worden.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studentvangod.files.wordpress.com/2014/09/zuiverheidvangoudengodzijndienaar-studentvangod.jpg?w=875&amp;h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6667500" cy="7410451"/>
          </a:xfrm>
          <a:prstGeom prst="rect">
            <a:avLst/>
          </a:prstGeom>
          <a:noFill/>
        </p:spPr>
      </p:pic>
      <p:sp>
        <p:nvSpPr>
          <p:cNvPr id="3" name="Tekstvak 2"/>
          <p:cNvSpPr txBox="1"/>
          <p:nvPr/>
        </p:nvSpPr>
        <p:spPr>
          <a:xfrm>
            <a:off x="827584" y="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Een nieuwe verleiding….</a:t>
            </a:r>
            <a:endParaRPr lang="nl-N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42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Hij gaf blijk van inzicht en vaardigheden</a:t>
            </a:r>
            <a:endParaRPr lang="nl-N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maakt dat Daniel werd gerespecteerd en gewaardeerd?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Hij gaf blijk van inzicht en vaardigheden</a:t>
            </a:r>
          </a:p>
          <a:p>
            <a:pPr marL="514350" indent="-514350">
              <a:buNone/>
            </a:pPr>
            <a:endParaRPr lang="nl-NL" dirty="0" smtClean="0"/>
          </a:p>
          <a:p>
            <a:pPr>
              <a:buNone/>
            </a:pPr>
            <a:r>
              <a:rPr lang="nl-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Zijn </a:t>
            </a:r>
            <a:r>
              <a:rPr lang="nl-N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karakter, integriteit en hardwerkende </a:t>
            </a:r>
            <a:r>
              <a:rPr lang="nl-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mentaliteit maakten </a:t>
            </a:r>
            <a:r>
              <a:rPr lang="nl-N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 tot een </a:t>
            </a:r>
            <a:r>
              <a:rPr lang="nl-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uitzonderlijk goede </a:t>
            </a:r>
            <a:r>
              <a:rPr lang="nl-N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bestuurder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maakte dat Daniel werd gerespecteerd en gewaardeerd?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Hij gaf blijk van inzicht en vaardigheden</a:t>
            </a:r>
          </a:p>
          <a:p>
            <a:pPr marL="514350" indent="-514350">
              <a:buAutoNum type="arabicPeriod"/>
            </a:pPr>
            <a:endParaRPr lang="nl-N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AutoNum type="arabicPeriod" startAt="2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Zijn 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karakter, integriteit en hardwerkende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mentaliteit maakten 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hem tot een uitzonderlijk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bestuurder</a:t>
            </a:r>
          </a:p>
          <a:p>
            <a:pPr marL="514350" indent="-514350">
              <a:buAutoNum type="arabicPeriod" startAt="2"/>
            </a:pPr>
            <a:endParaRPr lang="nl-NL" dirty="0" smtClean="0"/>
          </a:p>
          <a:p>
            <a:pPr marL="514350" indent="-514350">
              <a:buAutoNum type="arabicPeriod" startAt="2"/>
            </a:pPr>
            <a:r>
              <a:rPr lang="nl-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Zijn publieke getuigenis over de God die hij diende, dwong respect af</a:t>
            </a:r>
            <a:endParaRPr lang="nl-N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maakte dat Daniel werd gerespecteerd en gewaardeerd?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Verboden te bidden!!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complot</a:t>
            </a:r>
            <a:endParaRPr lang="nl-NL" dirty="0"/>
          </a:p>
        </p:txBody>
      </p:sp>
      <p:pic>
        <p:nvPicPr>
          <p:cNvPr id="4" name="Picture 2" descr="Afbeeldingsresultaat voor praying forbidd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04864"/>
            <a:ext cx="4209203" cy="4209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Toen ……</a:t>
            </a:r>
          </a:p>
          <a:p>
            <a:r>
              <a:rPr lang="nl-NL" dirty="0" smtClean="0"/>
              <a:t>2 Sam.    	15:1-12</a:t>
            </a:r>
          </a:p>
          <a:p>
            <a:r>
              <a:rPr lang="nl-NL" dirty="0" err="1" smtClean="0"/>
              <a:t>Jeremia</a:t>
            </a:r>
            <a:r>
              <a:rPr lang="nl-NL" dirty="0" smtClean="0"/>
              <a:t>  		11: 9-19</a:t>
            </a:r>
          </a:p>
          <a:p>
            <a:r>
              <a:rPr lang="nl-NL" dirty="0" smtClean="0"/>
              <a:t>Matth.    	28:11-15</a:t>
            </a:r>
          </a:p>
          <a:p>
            <a:r>
              <a:rPr lang="nl-NL" dirty="0" smtClean="0"/>
              <a:t>Hand.      	23:11-12</a:t>
            </a:r>
          </a:p>
          <a:p>
            <a:endParaRPr lang="nl-NL" dirty="0" smtClean="0"/>
          </a:p>
          <a:p>
            <a:r>
              <a:rPr lang="nl-NL" dirty="0" smtClean="0"/>
              <a:t> En nu ……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Complotten .. 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 maakte dat Daniel zijn GOD </a:t>
            </a:r>
            <a:r>
              <a:rPr lang="nl-NL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ongewijzigd</a:t>
            </a:r>
            <a:r>
              <a:rPr lang="nl-N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bleef dienen?</a:t>
            </a:r>
            <a:br>
              <a:rPr lang="nl-N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nl-N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nl-NL" sz="3200" dirty="0" smtClean="0"/>
              <a:t>Hij herinnerde zich</a:t>
            </a:r>
            <a:r>
              <a:rPr lang="nl-N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dat God trouw was geweest bij de voorgaande crises.</a:t>
            </a:r>
          </a:p>
          <a:p>
            <a:r>
              <a:rPr lang="nl-NL" sz="3200" dirty="0" smtClean="0"/>
              <a:t>Hij sprak </a:t>
            </a:r>
            <a:r>
              <a:rPr lang="nl-N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maal daags met zijn hemelse Vader</a:t>
            </a:r>
          </a:p>
          <a:p>
            <a:r>
              <a:rPr lang="nl-NL" sz="3200" dirty="0" smtClean="0"/>
              <a:t>Hij wist </a:t>
            </a:r>
            <a:r>
              <a:rPr lang="nl-N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 de ‘beloning’ voor trouw aan God groter was, dan welk risico ook!</a:t>
            </a:r>
            <a:endParaRPr lang="nl-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Wat maakte dat Daniel zijn GOD </a:t>
            </a:r>
            <a:r>
              <a:rPr lang="nl-NL" u="sng" dirty="0" smtClean="0"/>
              <a:t>ongewijzigd</a:t>
            </a:r>
            <a:r>
              <a:rPr lang="nl-NL" dirty="0" smtClean="0"/>
              <a:t> bleef dienen?</a:t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1490</TotalTime>
  <Words>501</Words>
  <Application>Microsoft Office PowerPoint</Application>
  <PresentationFormat>Diavoorstelling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Concours</vt:lpstr>
      <vt:lpstr>Risico’s voor een discipel van Jezus..</vt:lpstr>
      <vt:lpstr>Dia 2</vt:lpstr>
      <vt:lpstr>Wat maakt dat Daniel werd gerespecteerd en gewaardeerd?</vt:lpstr>
      <vt:lpstr>Wat maakte dat Daniel werd gerespecteerd en gewaardeerd?</vt:lpstr>
      <vt:lpstr>Wat maakte dat Daniel werd gerespecteerd en gewaardeerd?</vt:lpstr>
      <vt:lpstr>Het complot</vt:lpstr>
      <vt:lpstr>Complotten .. </vt:lpstr>
      <vt:lpstr>Wat maakte dat Daniel zijn GOD ongewijzigd bleef dienen? </vt:lpstr>
      <vt:lpstr>Wat maakte dat Daniel zijn GOD ongewijzigd bleef dienen? </vt:lpstr>
      <vt:lpstr>Redenen om geen ‘geheim christen’ te worden.</vt:lpstr>
      <vt:lpstr>Redenen om geen ‘geheim christen’ te worden.</vt:lpstr>
      <vt:lpstr>Dia 12</vt:lpstr>
      <vt:lpstr>Redenen om geen ‘geheim christen’ te worden.</vt:lpstr>
      <vt:lpstr>Dia 14</vt:lpstr>
      <vt:lpstr>Redenen om geen ‘geheim christen’ te worden.</vt:lpstr>
      <vt:lpstr>Redenen om geen ‘geheim christen’ te worden.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Risico’s voor een discipel van Jezus..</dc:title>
  <dc:creator>Jan</dc:creator>
  <cp:lastModifiedBy>Jan</cp:lastModifiedBy>
  <cp:revision>15</cp:revision>
  <dcterms:created xsi:type="dcterms:W3CDTF">2019-08-25T20:58:42Z</dcterms:created>
  <dcterms:modified xsi:type="dcterms:W3CDTF">2019-08-28T08:44:12Z</dcterms:modified>
</cp:coreProperties>
</file>