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68" r:id="rId4"/>
    <p:sldId id="269" r:id="rId5"/>
    <p:sldId id="257" r:id="rId6"/>
    <p:sldId id="259" r:id="rId7"/>
    <p:sldId id="260" r:id="rId8"/>
    <p:sldId id="261" r:id="rId9"/>
    <p:sldId id="262" r:id="rId10"/>
    <p:sldId id="263" r:id="rId11"/>
    <p:sldId id="265" r:id="rId12"/>
    <p:sldId id="266" r:id="rId13"/>
    <p:sldId id="267" r:id="rId14"/>
    <p:sldId id="270" r:id="rId15"/>
    <p:sldId id="271" r:id="rId16"/>
    <p:sldId id="282" r:id="rId17"/>
    <p:sldId id="277" r:id="rId18"/>
    <p:sldId id="272" r:id="rId19"/>
    <p:sldId id="275" r:id="rId20"/>
    <p:sldId id="283" r:id="rId21"/>
    <p:sldId id="279" r:id="rId22"/>
    <p:sldId id="278" r:id="rId23"/>
    <p:sldId id="276" r:id="rId24"/>
    <p:sldId id="280" r:id="rId25"/>
    <p:sldId id="281"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7" autoAdjust="0"/>
  </p:normalViewPr>
  <p:slideViewPr>
    <p:cSldViewPr snapToGrid="0">
      <p:cViewPr varScale="1">
        <p:scale>
          <a:sx n="84" d="100"/>
          <a:sy n="84" d="100"/>
        </p:scale>
        <p:origin x="658"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BDF38-CD1C-46D0-B3EF-6A8F26F47765}" type="datetimeFigureOut">
              <a:rPr lang="nl-NL" smtClean="0"/>
              <a:t>14-9-2019</a:t>
            </a:fld>
            <a:endParaRPr lang="nl-NL"/>
          </a:p>
        </p:txBody>
      </p:sp>
    </p:spTree>
    <p:extLst>
      <p:ext uri="{BB962C8B-B14F-4D97-AF65-F5344CB8AC3E}">
        <p14:creationId xmlns:p14="http://schemas.microsoft.com/office/powerpoint/2010/main" val="413058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4407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Titel kijken door je eigen ogen of door Gods ogen.</a:t>
            </a:r>
          </a:p>
          <a:p>
            <a:r>
              <a:rPr lang="nl-NL" sz="1200" kern="1200" dirty="0" smtClean="0">
                <a:solidFill>
                  <a:schemeClr val="tx1"/>
                </a:solidFill>
                <a:effectLst/>
                <a:latin typeface="+mn-lt"/>
                <a:ea typeface="+mn-ea"/>
                <a:cs typeface="+mn-cs"/>
              </a:rPr>
              <a:t>Afgelopen jaar heb ik geleerd dat God op een andere manier kijkt naar ons dan wijzelf vaak doen.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We kunnen vaak naar de omstandigheden of onszelf kijken en dan denken dit wordt niks.</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God kijkt vaak op een andere manier naar ons en onze omstandigheden.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God heeft een plan met ons leven en zou willen dat wij allemaal tot bloei komen in zijn plan.</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a:xfrm>
            <a:off x="3884613" y="8685213"/>
            <a:ext cx="2971800" cy="458787"/>
          </a:xfrm>
          <a:prstGeom prst="rect">
            <a:avLst/>
          </a:prstGeom>
        </p:spPr>
        <p:txBody>
          <a:bodyPr/>
          <a:lstStyle/>
          <a:p>
            <a:fld id="{14BE3D2A-33D1-4198-8CCF-9A6AD7F8A907}" type="slidenum">
              <a:rPr lang="nl-NL" smtClean="0"/>
              <a:t>1</a:t>
            </a:fld>
            <a:endParaRPr lang="nl-NL"/>
          </a:p>
        </p:txBody>
      </p:sp>
    </p:spTree>
    <p:extLst>
      <p:ext uri="{BB962C8B-B14F-4D97-AF65-F5344CB8AC3E}">
        <p14:creationId xmlns:p14="http://schemas.microsoft.com/office/powerpoint/2010/main" val="141957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51625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78888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56602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4829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85870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55469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460271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14314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86732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84628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In mijn voorbereidingen kwam ik op het beeld van een rups. We weten allemaal dat iedere rups ooit een vlinder zal worden. Het is als het ware Gods plan met zijn leven.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De rups met een dik lijf en kleine pootjes. Hij kan in het begin alleen maar heel veel eten op de plant waar hij geboren is. Veel verder komt ie vaak niet. Uiteindelijk gaat hij aan een tak hangen en vormt een cocon om zich heen. Je zou kunnen zeggen dit is het, dit was mijn leven, wat ben ik nou waard geweest. Niemand die me mooi vind en vele vinden me zelfs een beetje eng. Hij heeft vast ook wel eens een ander insect gezien, een vlieg, een bij of een vlinder, allemaal anderen die veel meer kunnen dan hijzelf kan.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Maar wij als mensen weten dat dat niet waar is, ja in het begin kan hij nog niet zoveel, maar uiteindelijk als hij een cocon vormt begint er een proces in hem, een proces van verandering.</a:t>
            </a:r>
            <a:br>
              <a:rPr lang="nl-NL" sz="1200" kern="1200" dirty="0" smtClean="0">
                <a:solidFill>
                  <a:schemeClr val="tx1"/>
                </a:solidFill>
                <a:effectLst/>
                <a:latin typeface="+mn-lt"/>
                <a:ea typeface="+mn-ea"/>
                <a:cs typeface="+mn-cs"/>
              </a:rPr>
            </a:b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Dit proces van rups naar vlinder verschilt per soort, in de winter duurt het langer vanwege de kou, dan kan het 160 tot 330 dagen duren, terwijl het in de zomer in een week kan gebeuren. </a:t>
            </a:r>
          </a:p>
          <a:p>
            <a:r>
              <a:rPr lang="nl-NL" sz="1200" kern="1200" dirty="0" smtClean="0">
                <a:solidFill>
                  <a:schemeClr val="tx1"/>
                </a:solidFill>
                <a:effectLst/>
                <a:latin typeface="+mn-lt"/>
                <a:ea typeface="+mn-ea"/>
                <a:cs typeface="+mn-cs"/>
              </a:rPr>
              <a:t>Wat als de rups in de cocon denkt, ik blijf hier en kom er niet uit, dan zouden we zeggen wat jammer het mooiste in je leven komt nog, datgene waar God je voor geschapen heeft. Je wordt een mooie vlinder en dan kan je vliegen en de weide wereld intrekken.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Maar als de rups weigert en niet naar buiten komt, dan mist hij die mooie verandering in zijn leven.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Misschien durft hij niet, of heeft hij nare ervaringen of geloofd niet dat hij zulke mooie vleugels zou krijgen, zolang hij niet de stap waagt om uit zijn cocon te gaan zal hij het nooit weten.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Zou God zo naar ons kijken? Hij heeft tenslotte een plan met ons leven. </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a:xfrm>
            <a:off x="3884613" y="8685213"/>
            <a:ext cx="2971800" cy="458787"/>
          </a:xfrm>
          <a:prstGeom prst="rect">
            <a:avLst/>
          </a:prstGeom>
        </p:spPr>
        <p:txBody>
          <a:bodyPr/>
          <a:lstStyle/>
          <a:p>
            <a:fld id="{14BE3D2A-33D1-4198-8CCF-9A6AD7F8A907}" type="slidenum">
              <a:rPr lang="nl-NL" smtClean="0"/>
              <a:t>2</a:t>
            </a:fld>
            <a:endParaRPr lang="nl-NL"/>
          </a:p>
        </p:txBody>
      </p:sp>
    </p:spTree>
    <p:extLst>
      <p:ext uri="{BB962C8B-B14F-4D97-AF65-F5344CB8AC3E}">
        <p14:creationId xmlns:p14="http://schemas.microsoft.com/office/powerpoint/2010/main" val="1601463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532247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50228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09603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25398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21802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51009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6905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36740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73702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33801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25687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40563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17541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242649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346220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83455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427289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418656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7AD44D-4B2B-48EA-B8AB-9A25C85A4E3A}" type="datetimeFigureOut">
              <a:rPr lang="nl-NL" smtClean="0"/>
              <a:t>14-9-2019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101314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7AD44D-4B2B-48EA-B8AB-9A25C85A4E3A}" type="datetimeFigureOut">
              <a:rPr lang="nl-NL" smtClean="0"/>
              <a:t>14-9-2019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23487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7AD44D-4B2B-48EA-B8AB-9A25C85A4E3A}" type="datetimeFigureOut">
              <a:rPr lang="nl-NL" smtClean="0"/>
              <a:t>14-9-2019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86058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7AD44D-4B2B-48EA-B8AB-9A25C85A4E3A}" type="datetimeFigureOut">
              <a:rPr lang="nl-NL" smtClean="0"/>
              <a:t>14-9-2019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16232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7AD44D-4B2B-48EA-B8AB-9A25C85A4E3A}" type="datetimeFigureOut">
              <a:rPr lang="nl-NL" smtClean="0"/>
              <a:t>14-9-2019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262653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7AD44D-4B2B-48EA-B8AB-9A25C85A4E3A}" type="datetimeFigureOut">
              <a:rPr lang="nl-NL" smtClean="0"/>
              <a:t>14-9-2019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27EE8DD-4798-4168-804D-FDAEFAADCFBE}" type="slidenum">
              <a:rPr lang="nl-NL" smtClean="0"/>
              <a:t>‹nr.›</a:t>
            </a:fld>
            <a:endParaRPr lang="nl-NL"/>
          </a:p>
        </p:txBody>
      </p:sp>
    </p:spTree>
    <p:extLst>
      <p:ext uri="{BB962C8B-B14F-4D97-AF65-F5344CB8AC3E}">
        <p14:creationId xmlns:p14="http://schemas.microsoft.com/office/powerpoint/2010/main" val="277763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AD44D-4B2B-48EA-B8AB-9A25C85A4E3A}" type="datetimeFigureOut">
              <a:rPr lang="nl-NL" smtClean="0"/>
              <a:t>14-9-2019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EE8DD-4798-4168-804D-FDAEFAADCFBE}" type="slidenum">
              <a:rPr lang="nl-NL" smtClean="0"/>
              <a:t>‹nr.›</a:t>
            </a:fld>
            <a:endParaRPr lang="nl-NL"/>
          </a:p>
        </p:txBody>
      </p:sp>
    </p:spTree>
    <p:extLst>
      <p:ext uri="{BB962C8B-B14F-4D97-AF65-F5344CB8AC3E}">
        <p14:creationId xmlns:p14="http://schemas.microsoft.com/office/powerpoint/2010/main" val="383733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Lv1xkcTCfjY" TargetMode="External"/><Relationship Id="rId5" Type="http://schemas.openxmlformats.org/officeDocument/2006/relationships/hyperlink" Target="https://www.youtube.com/watch?v=Lv1xkcTCfjY"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Kijken door Gods ogen of je eigen ogen.</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25480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dirty="0" smtClean="0"/>
              <a:t>Numeri 13:27 </a:t>
            </a:r>
            <a:r>
              <a:rPr lang="nl-NL" sz="3200" dirty="0"/>
              <a:t>Ze vertelden: "We kwamen in het land waar jullie ons heen gestuurd hadden, en ja, het is een prachtig en vruchtbaar land. Dit zijn de vruchten die daar groeien.</a:t>
            </a:r>
            <a:br>
              <a:rPr lang="nl-NL" sz="3200" dirty="0"/>
            </a:br>
            <a:endParaRPr lang="nl-NL" sz="3200" dirty="0"/>
          </a:p>
        </p:txBody>
      </p:sp>
      <p:pic>
        <p:nvPicPr>
          <p:cNvPr id="1028" name="Picture 4" descr="Afbeeldingsresultaat voor de twaalf verspieder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3904"/>
          <a:stretch/>
        </p:blipFill>
        <p:spPr bwMode="auto">
          <a:xfrm>
            <a:off x="2964761" y="1825625"/>
            <a:ext cx="58945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51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122363"/>
            <a:ext cx="9215887" cy="1974520"/>
          </a:xfrm>
        </p:spPr>
        <p:txBody>
          <a:bodyPr>
            <a:normAutofit fontScale="90000"/>
          </a:bodyPr>
          <a:lstStyle/>
          <a:p>
            <a:r>
              <a:rPr lang="nl-NL" sz="15000" dirty="0" smtClean="0"/>
              <a:t>maar</a:t>
            </a:r>
            <a:endParaRPr lang="nl-NL" sz="15000" dirty="0"/>
          </a:p>
        </p:txBody>
      </p:sp>
      <p:sp>
        <p:nvSpPr>
          <p:cNvPr id="3" name="Ondertitel 2"/>
          <p:cNvSpPr>
            <a:spLocks noGrp="1"/>
          </p:cNvSpPr>
          <p:nvPr>
            <p:ph type="subTitle" idx="1"/>
          </p:nvPr>
        </p:nvSpPr>
        <p:spPr>
          <a:xfrm>
            <a:off x="1524000" y="3096883"/>
            <a:ext cx="9144000" cy="3351542"/>
          </a:xfrm>
        </p:spPr>
        <p:txBody>
          <a:bodyPr>
            <a:normAutofit fontScale="62500" lnSpcReduction="20000"/>
          </a:bodyPr>
          <a:lstStyle/>
          <a:p>
            <a:r>
              <a:rPr lang="nl-NL" sz="4400" dirty="0"/>
              <a:t>Numeri 13: 28-29</a:t>
            </a:r>
          </a:p>
          <a:p>
            <a:r>
              <a:rPr lang="nl-NL" sz="4400" dirty="0"/>
              <a:t>Maar het volk dat er woont, is sterk. En de steden zijn groot en hebben sterke muren. En we hebben er </a:t>
            </a:r>
            <a:r>
              <a:rPr lang="nl-NL" sz="4400" dirty="0" err="1"/>
              <a:t>Enakieten</a:t>
            </a:r>
            <a:r>
              <a:rPr lang="nl-NL" sz="4400" dirty="0"/>
              <a:t> gezien! Dat zijn reuzen</a:t>
            </a:r>
            <a:r>
              <a:rPr lang="nl-NL" sz="4400" dirty="0" smtClean="0"/>
              <a:t>!</a:t>
            </a:r>
            <a:r>
              <a:rPr lang="nl-NL" sz="4400" dirty="0"/>
              <a:t> In het Zuiderland wonen de </a:t>
            </a:r>
            <a:r>
              <a:rPr lang="nl-NL" sz="4400" dirty="0" err="1"/>
              <a:t>Amalekieten</a:t>
            </a:r>
            <a:r>
              <a:rPr lang="nl-NL" sz="4400" dirty="0"/>
              <a:t>, in de bergen de </a:t>
            </a:r>
            <a:r>
              <a:rPr lang="nl-NL" sz="4400" dirty="0" err="1"/>
              <a:t>Hetieten</a:t>
            </a:r>
            <a:r>
              <a:rPr lang="nl-NL" sz="4400" dirty="0"/>
              <a:t>, Jebusieten en Amorieten. Langs de zee en langs de Jordaan wonen de Kanaänieten</a:t>
            </a:r>
            <a:r>
              <a:rPr lang="nl-NL" sz="4400" dirty="0" smtClean="0"/>
              <a:t>.“</a:t>
            </a:r>
          </a:p>
          <a:p>
            <a:endParaRPr lang="nl-NL" dirty="0"/>
          </a:p>
          <a:p>
            <a:r>
              <a:rPr lang="nl-NL" sz="4600" dirty="0" smtClean="0"/>
              <a:t>Hoe kijken de verkenners?</a:t>
            </a:r>
          </a:p>
          <a:p>
            <a:r>
              <a:rPr lang="nl-NL" sz="4600" dirty="0" smtClean="0"/>
              <a:t>Ze kijken met natuurlijke ogen naar het land.</a:t>
            </a:r>
            <a:endParaRPr lang="nl-NL" sz="4600" dirty="0"/>
          </a:p>
          <a:p>
            <a:endParaRPr lang="nl-NL" sz="4600" dirty="0"/>
          </a:p>
        </p:txBody>
      </p:sp>
    </p:spTree>
    <p:extLst>
      <p:ext uri="{BB962C8B-B14F-4D97-AF65-F5344CB8AC3E}">
        <p14:creationId xmlns:p14="http://schemas.microsoft.com/office/powerpoint/2010/main" val="3101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800" dirty="0" err="1"/>
              <a:t>Kaleb</a:t>
            </a:r>
            <a:r>
              <a:rPr lang="nl-NL" sz="2800" dirty="0"/>
              <a:t> probeerde het volk rustig te krijgen, </a:t>
            </a:r>
            <a:r>
              <a:rPr lang="nl-NL" sz="2800" i="1" dirty="0"/>
              <a:t>want door dit nieuws kwam het volk tegen Mozes in opstand</a:t>
            </a:r>
            <a:r>
              <a:rPr lang="nl-NL" sz="2800" dirty="0"/>
              <a:t>. Hij zei: "We kunnen gerust optrekken en het land veroveren. Want we zullen hen verslaan." </a:t>
            </a:r>
            <a:br>
              <a:rPr lang="nl-NL" sz="2800" dirty="0"/>
            </a:br>
            <a:endParaRPr lang="nl-NL" sz="2800" dirty="0"/>
          </a:p>
        </p:txBody>
      </p:sp>
      <p:sp>
        <p:nvSpPr>
          <p:cNvPr id="3" name="Ondertitel 2"/>
          <p:cNvSpPr>
            <a:spLocks noGrp="1"/>
          </p:cNvSpPr>
          <p:nvPr>
            <p:ph type="subTitle" idx="1"/>
          </p:nvPr>
        </p:nvSpPr>
        <p:spPr/>
        <p:txBody>
          <a:bodyPr>
            <a:normAutofit fontScale="85000" lnSpcReduction="20000"/>
          </a:bodyPr>
          <a:lstStyle/>
          <a:p>
            <a:r>
              <a:rPr lang="nl-NL" sz="5400" dirty="0" smtClean="0"/>
              <a:t>Hoe kijkt </a:t>
            </a:r>
            <a:r>
              <a:rPr lang="nl-NL" sz="5400" dirty="0" err="1" smtClean="0"/>
              <a:t>Kaleb</a:t>
            </a:r>
            <a:r>
              <a:rPr lang="nl-NL" sz="5400" dirty="0" smtClean="0"/>
              <a:t>?</a:t>
            </a:r>
            <a:br>
              <a:rPr lang="nl-NL" sz="5400" dirty="0" smtClean="0"/>
            </a:br>
            <a:r>
              <a:rPr lang="nl-NL" sz="5400" dirty="0" smtClean="0"/>
              <a:t>Hij kijkt met geloof en vertrouwen in God.</a:t>
            </a:r>
            <a:endParaRPr lang="nl-NL" sz="5400" dirty="0"/>
          </a:p>
        </p:txBody>
      </p:sp>
    </p:spTree>
    <p:extLst>
      <p:ext uri="{BB962C8B-B14F-4D97-AF65-F5344CB8AC3E}">
        <p14:creationId xmlns:p14="http://schemas.microsoft.com/office/powerpoint/2010/main" val="15898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Numeri 13: 31-33</a:t>
            </a:r>
            <a:br>
              <a:rPr lang="nl-NL" sz="2400" dirty="0"/>
            </a:br>
            <a:r>
              <a:rPr lang="nl-NL" sz="2400" dirty="0"/>
              <a:t>Maar de andere verkenners zeiden: "We kunnen dat volk niet aanvallen! Zij zijn sterker dan wij!" </a:t>
            </a:r>
            <a:r>
              <a:rPr lang="nl-NL" sz="2400" dirty="0" smtClean="0"/>
              <a:t>Ze </a:t>
            </a:r>
            <a:r>
              <a:rPr lang="nl-NL" sz="2400" dirty="0"/>
              <a:t>strooiden onder de Israëlieten praatjes rond over het land dat ze verkend hadden. Ze zeiden: "We zullen niet in leven kunnen blijven in dat land waar we geweest zijn! En alle mensen die we daar hebben gezien, zijn heel erg groot. </a:t>
            </a:r>
            <a:r>
              <a:rPr lang="nl-NL" sz="2400" dirty="0" smtClean="0"/>
              <a:t>We </a:t>
            </a:r>
            <a:r>
              <a:rPr lang="nl-NL" sz="2400" dirty="0"/>
              <a:t>hebben er zelfs reuzen gezien: </a:t>
            </a:r>
            <a:r>
              <a:rPr lang="nl-NL" sz="2400" dirty="0" err="1"/>
              <a:t>Enakieten</a:t>
            </a:r>
            <a:r>
              <a:rPr lang="nl-NL" sz="2400" dirty="0"/>
              <a:t>. Met hen vergeleken zijn wij maar sprinkhanen, en zo dachten zij óók over ons!"</a:t>
            </a:r>
            <a:r>
              <a:rPr lang="nl-NL" sz="1600" dirty="0"/>
              <a:t/>
            </a:r>
            <a:br>
              <a:rPr lang="nl-NL" sz="1600" dirty="0"/>
            </a:br>
            <a:endParaRPr lang="nl-NL" sz="1600" dirty="0"/>
          </a:p>
        </p:txBody>
      </p:sp>
      <p:sp>
        <p:nvSpPr>
          <p:cNvPr id="3" name="Tijdelijke aanduiding voor tekst 2"/>
          <p:cNvSpPr>
            <a:spLocks noGrp="1"/>
          </p:cNvSpPr>
          <p:nvPr>
            <p:ph type="body" idx="1"/>
          </p:nvPr>
        </p:nvSpPr>
        <p:spPr/>
        <p:txBody>
          <a:bodyPr>
            <a:normAutofit/>
          </a:bodyPr>
          <a:lstStyle/>
          <a:p>
            <a:pPr algn="ctr"/>
            <a:r>
              <a:rPr lang="nl-NL" sz="4000" dirty="0" smtClean="0">
                <a:solidFill>
                  <a:schemeClr val="tx1"/>
                </a:solidFill>
              </a:rPr>
              <a:t>Kijken met hun eigen ogen en overdrijven de omstandigheden. </a:t>
            </a:r>
            <a:endParaRPr lang="nl-NL" sz="4000" dirty="0">
              <a:solidFill>
                <a:schemeClr val="tx1"/>
              </a:solidFill>
            </a:endParaRPr>
          </a:p>
        </p:txBody>
      </p:sp>
    </p:spTree>
    <p:extLst>
      <p:ext uri="{BB962C8B-B14F-4D97-AF65-F5344CB8AC3E}">
        <p14:creationId xmlns:p14="http://schemas.microsoft.com/office/powerpoint/2010/main" val="360776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2400" dirty="0"/>
              <a:t>Numeri 14: 1-4</a:t>
            </a:r>
            <a:br>
              <a:rPr lang="nl-NL" sz="2400" dirty="0"/>
            </a:br>
            <a:r>
              <a:rPr lang="nl-NL" sz="2400" dirty="0"/>
              <a:t>Toen begon het hele volk vreselijk te jammeren en te klagen. Ze huilden die hele nacht</a:t>
            </a:r>
            <a:r>
              <a:rPr lang="nl-NL" sz="2400" dirty="0" smtClean="0"/>
              <a:t>.</a:t>
            </a:r>
            <a:r>
              <a:rPr lang="nl-NL" sz="2400" dirty="0"/>
              <a:t> En ze mopperden en klaagden tegen Mozes en </a:t>
            </a:r>
            <a:r>
              <a:rPr lang="nl-NL" sz="2400" dirty="0" err="1"/>
              <a:t>Aäron</a:t>
            </a:r>
            <a:r>
              <a:rPr lang="nl-NL" sz="2400" dirty="0"/>
              <a:t>: "Waren we maar in Egypte gestorven! Of in deze woestijn!  Waarom brengt de Heer ons naar dit land? We zullen er gedood worden in de strijd! En onze vrouwen en kinderen zullen gevangen genomen worden! We kunnen maar beter naar Egypte teruggaan!" </a:t>
            </a:r>
            <a:r>
              <a:rPr lang="nl-NL" sz="2400" dirty="0" smtClean="0"/>
              <a:t>En </a:t>
            </a:r>
            <a:r>
              <a:rPr lang="nl-NL" sz="2400" dirty="0"/>
              <a:t>ze zeiden tegen elkaar: "Laten we een </a:t>
            </a:r>
            <a:r>
              <a:rPr lang="nl-NL" sz="2400" i="1" dirty="0"/>
              <a:t>andere</a:t>
            </a:r>
            <a:r>
              <a:rPr lang="nl-NL" sz="2400" dirty="0"/>
              <a:t> leider kiezen en teruggaan naar Egypte!"</a:t>
            </a:r>
            <a:br>
              <a:rPr lang="nl-NL" sz="2400" dirty="0"/>
            </a:br>
            <a:endParaRPr lang="nl-NL" sz="2400" dirty="0"/>
          </a:p>
        </p:txBody>
      </p:sp>
      <p:sp>
        <p:nvSpPr>
          <p:cNvPr id="3" name="Ondertitel 2"/>
          <p:cNvSpPr>
            <a:spLocks noGrp="1"/>
          </p:cNvSpPr>
          <p:nvPr>
            <p:ph type="subTitle" idx="1"/>
          </p:nvPr>
        </p:nvSpPr>
        <p:spPr/>
        <p:txBody>
          <a:bodyPr>
            <a:normAutofit/>
          </a:bodyPr>
          <a:lstStyle/>
          <a:p>
            <a:r>
              <a:rPr lang="nl-NL" sz="3600" dirty="0" smtClean="0"/>
              <a:t>Het volk wordt beïnvloed door de verkenners.</a:t>
            </a:r>
            <a:br>
              <a:rPr lang="nl-NL" sz="3600" dirty="0" smtClean="0"/>
            </a:br>
            <a:r>
              <a:rPr lang="nl-NL" sz="3600" dirty="0" smtClean="0"/>
              <a:t>Ze kunnen alleen maar kijken met hun eigen ogen.</a:t>
            </a:r>
            <a:endParaRPr lang="nl-NL" sz="3600" dirty="0"/>
          </a:p>
        </p:txBody>
      </p:sp>
    </p:spTree>
    <p:extLst>
      <p:ext uri="{BB962C8B-B14F-4D97-AF65-F5344CB8AC3E}">
        <p14:creationId xmlns:p14="http://schemas.microsoft.com/office/powerpoint/2010/main" val="33875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gebeurt er als je kijkt met je eigen ogen:</a:t>
            </a:r>
            <a:endParaRPr lang="nl-NL" dirty="0"/>
          </a:p>
        </p:txBody>
      </p:sp>
      <p:sp>
        <p:nvSpPr>
          <p:cNvPr id="3" name="Tijdelijke aanduiding voor inhoud 2"/>
          <p:cNvSpPr>
            <a:spLocks noGrp="1"/>
          </p:cNvSpPr>
          <p:nvPr>
            <p:ph idx="1"/>
          </p:nvPr>
        </p:nvSpPr>
        <p:spPr/>
        <p:txBody>
          <a:bodyPr>
            <a:normAutofit/>
          </a:bodyPr>
          <a:lstStyle/>
          <a:p>
            <a:r>
              <a:rPr lang="nl-NL" sz="4000" dirty="0" smtClean="0"/>
              <a:t>Mopperen</a:t>
            </a:r>
          </a:p>
          <a:p>
            <a:r>
              <a:rPr lang="nl-NL" sz="4000" dirty="0" smtClean="0"/>
              <a:t>Verlangen naar die goede oude tijd</a:t>
            </a:r>
          </a:p>
          <a:p>
            <a:r>
              <a:rPr lang="nl-NL" sz="4000" dirty="0" smtClean="0"/>
              <a:t>Alles extra negatief zien</a:t>
            </a:r>
          </a:p>
          <a:p>
            <a:r>
              <a:rPr lang="nl-NL" sz="4000" dirty="0" smtClean="0"/>
              <a:t>Kijken naar de omstandigheden </a:t>
            </a:r>
          </a:p>
          <a:p>
            <a:r>
              <a:rPr lang="nl-NL" sz="4000" dirty="0" smtClean="0"/>
              <a:t>Vergeten wat God gedaan heeft</a:t>
            </a:r>
            <a:endParaRPr lang="nl-NL" sz="4000" dirty="0"/>
          </a:p>
        </p:txBody>
      </p:sp>
    </p:spTree>
    <p:extLst>
      <p:ext uri="{BB962C8B-B14F-4D97-AF65-F5344CB8AC3E}">
        <p14:creationId xmlns:p14="http://schemas.microsoft.com/office/powerpoint/2010/main" val="12758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God speelt geen enkele rol in mijn leven.</a:t>
            </a:r>
            <a:br>
              <a:rPr lang="nl-NL" dirty="0" smtClean="0"/>
            </a:br>
            <a:r>
              <a:rPr lang="nl-NL" dirty="0" smtClean="0"/>
              <a:t>Hij is de regisseur </a:t>
            </a:r>
            <a:endParaRPr lang="nl-NL" dirty="0"/>
          </a:p>
        </p:txBody>
      </p:sp>
      <p:pic>
        <p:nvPicPr>
          <p:cNvPr id="1026" name="Picture 2" descr="Afbeeldingsresultaat voor boek god speelt geen enkele rol in mijn lev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6349" y="1825625"/>
            <a:ext cx="28593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63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doet de reus van teleurstelling:</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sz="4000" dirty="0" smtClean="0"/>
              <a:t>Het </a:t>
            </a:r>
            <a:r>
              <a:rPr lang="nl-NL" sz="4000" dirty="0"/>
              <a:t>rooft je </a:t>
            </a:r>
            <a:r>
              <a:rPr lang="nl-NL" sz="4000" dirty="0" smtClean="0"/>
              <a:t>Passie</a:t>
            </a:r>
          </a:p>
          <a:p>
            <a:r>
              <a:rPr lang="nl-NL" sz="4000" dirty="0"/>
              <a:t>Het rooft je </a:t>
            </a:r>
            <a:r>
              <a:rPr lang="nl-NL" sz="4000" dirty="0" smtClean="0"/>
              <a:t>moed</a:t>
            </a:r>
            <a:endParaRPr lang="nl-NL" sz="4000" dirty="0"/>
          </a:p>
          <a:p>
            <a:r>
              <a:rPr lang="nl-NL" sz="4000" dirty="0"/>
              <a:t>Het rooft je </a:t>
            </a:r>
            <a:r>
              <a:rPr lang="nl-NL" sz="4000" dirty="0" smtClean="0"/>
              <a:t>geloof</a:t>
            </a:r>
          </a:p>
          <a:p>
            <a:r>
              <a:rPr lang="nl-NL" sz="4000" dirty="0" smtClean="0"/>
              <a:t>Je wordt ontmoedigd</a:t>
            </a:r>
          </a:p>
          <a:p>
            <a:r>
              <a:rPr lang="nl-NL" sz="4000" dirty="0" smtClean="0"/>
              <a:t>Je kijkt alleen nog maar naar je omstandigheden</a:t>
            </a:r>
            <a:endParaRPr lang="nl-NL" sz="4000" dirty="0"/>
          </a:p>
        </p:txBody>
      </p:sp>
    </p:spTree>
    <p:extLst>
      <p:ext uri="{BB962C8B-B14F-4D97-AF65-F5344CB8AC3E}">
        <p14:creationId xmlns:p14="http://schemas.microsoft.com/office/powerpoint/2010/main" val="19558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sz="2400" dirty="0"/>
              <a:t>Numeri 14: 5-10</a:t>
            </a:r>
            <a:br>
              <a:rPr lang="nl-NL" sz="2400" dirty="0"/>
            </a:br>
            <a:r>
              <a:rPr lang="nl-NL" sz="2400" dirty="0"/>
              <a:t>Toen lieten Mozes en </a:t>
            </a:r>
            <a:r>
              <a:rPr lang="nl-NL" sz="2400" dirty="0" err="1"/>
              <a:t>Aäron</a:t>
            </a:r>
            <a:r>
              <a:rPr lang="nl-NL" sz="2400" dirty="0"/>
              <a:t> zich voor de Heer op de grond vallen voor de ogen van het hele volk Israël.  Jozua, de zoon van </a:t>
            </a:r>
            <a:r>
              <a:rPr lang="nl-NL" sz="2400" dirty="0" err="1"/>
              <a:t>Nun</a:t>
            </a:r>
            <a:r>
              <a:rPr lang="nl-NL" sz="2400" dirty="0"/>
              <a:t>, en </a:t>
            </a:r>
            <a:r>
              <a:rPr lang="nl-NL" sz="2400" dirty="0" err="1"/>
              <a:t>Kaleb</a:t>
            </a:r>
            <a:r>
              <a:rPr lang="nl-NL" sz="2400" dirty="0"/>
              <a:t>, de zoon van </a:t>
            </a:r>
            <a:r>
              <a:rPr lang="nl-NL" sz="2400" dirty="0" err="1"/>
              <a:t>Jefunne</a:t>
            </a:r>
            <a:r>
              <a:rPr lang="nl-NL" sz="2400" dirty="0"/>
              <a:t>, twee van de verkenners, scheurden hun kleren </a:t>
            </a:r>
            <a:r>
              <a:rPr lang="nl-NL" sz="2400" i="1" dirty="0"/>
              <a:t>als teken van verdriet</a:t>
            </a:r>
            <a:r>
              <a:rPr lang="nl-NL" sz="2400" dirty="0"/>
              <a:t>.  Ze zeiden tegen de Israëlieten: "Het land dat wij verkend hebben, is een prachtig en vruchtbaar land!  Als de Heer met ons is, zal Hij het ons geven.  Maar dan moeten jullie niet tegen Hem in opstand komen. En ook niet bang zijn voor het volk dat daar woont. We kunnen hen wel aan! Want ze hebben niemand die hen nog beschermt. Maar wíj hebben de Heer! Hij is met ons. Wees toch niet bang!" </a:t>
            </a:r>
          </a:p>
        </p:txBody>
      </p:sp>
      <p:sp>
        <p:nvSpPr>
          <p:cNvPr id="3" name="Ondertitel 2"/>
          <p:cNvSpPr>
            <a:spLocks noGrp="1"/>
          </p:cNvSpPr>
          <p:nvPr>
            <p:ph type="subTitle" idx="1"/>
          </p:nvPr>
        </p:nvSpPr>
        <p:spPr/>
        <p:txBody>
          <a:bodyPr>
            <a:normAutofit/>
          </a:bodyPr>
          <a:lstStyle/>
          <a:p>
            <a:r>
              <a:rPr lang="nl-NL" sz="3200" dirty="0" smtClean="0"/>
              <a:t>Mozes, </a:t>
            </a:r>
            <a:r>
              <a:rPr lang="nl-NL" sz="3200" dirty="0"/>
              <a:t>A</a:t>
            </a:r>
            <a:r>
              <a:rPr lang="nl-NL" sz="3200" dirty="0" smtClean="0"/>
              <a:t>aron, Jozua en </a:t>
            </a:r>
            <a:r>
              <a:rPr lang="nl-NL" sz="3200" dirty="0" err="1" smtClean="0"/>
              <a:t>Kaleb</a:t>
            </a:r>
            <a:r>
              <a:rPr lang="nl-NL" sz="3200" dirty="0"/>
              <a:t> </a:t>
            </a:r>
            <a:r>
              <a:rPr lang="nl-NL" sz="3200" dirty="0" smtClean="0"/>
              <a:t>keken met andere ogen.</a:t>
            </a:r>
            <a:br>
              <a:rPr lang="nl-NL" sz="3200" dirty="0" smtClean="0"/>
            </a:br>
            <a:r>
              <a:rPr lang="nl-NL" sz="3200" dirty="0" smtClean="0"/>
              <a:t>Zij geloven dat God hun beschermt en helpt.</a:t>
            </a:r>
            <a:endParaRPr lang="nl-NL" sz="3200" dirty="0"/>
          </a:p>
        </p:txBody>
      </p:sp>
    </p:spTree>
    <p:extLst>
      <p:ext uri="{BB962C8B-B14F-4D97-AF65-F5344CB8AC3E}">
        <p14:creationId xmlns:p14="http://schemas.microsoft.com/office/powerpoint/2010/main" val="1860844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komt het dat ze anders kunnen kijken?</a:t>
            </a:r>
            <a:endParaRPr lang="nl-NL" dirty="0"/>
          </a:p>
        </p:txBody>
      </p:sp>
      <p:sp>
        <p:nvSpPr>
          <p:cNvPr id="3" name="Tijdelijke aanduiding voor inhoud 2"/>
          <p:cNvSpPr>
            <a:spLocks noGrp="1"/>
          </p:cNvSpPr>
          <p:nvPr>
            <p:ph idx="1"/>
          </p:nvPr>
        </p:nvSpPr>
        <p:spPr/>
        <p:txBody>
          <a:bodyPr/>
          <a:lstStyle/>
          <a:p>
            <a:r>
              <a:rPr lang="nl-NL" sz="4000" dirty="0" smtClean="0"/>
              <a:t>Een relatie met God </a:t>
            </a:r>
          </a:p>
          <a:p>
            <a:r>
              <a:rPr lang="nl-NL" sz="4000" dirty="0" smtClean="0"/>
              <a:t>Door moeilijke omstandigheden hebben ze gezien hoe groot God is.</a:t>
            </a:r>
          </a:p>
          <a:p>
            <a:r>
              <a:rPr lang="nl-NL" sz="4000" dirty="0"/>
              <a:t>M</a:t>
            </a:r>
            <a:r>
              <a:rPr lang="nl-NL" sz="4000" dirty="0" smtClean="0"/>
              <a:t>omenten van angst of moeite hebben ze geleerd bij God te brengen.</a:t>
            </a:r>
          </a:p>
          <a:p>
            <a:r>
              <a:rPr lang="nl-NL" sz="4000" dirty="0" smtClean="0"/>
              <a:t>Ze hebben ontdekt dat God doet wat hij beloofd.</a:t>
            </a:r>
          </a:p>
          <a:p>
            <a:endParaRPr lang="nl-NL" dirty="0"/>
          </a:p>
        </p:txBody>
      </p:sp>
    </p:spTree>
    <p:extLst>
      <p:ext uri="{BB962C8B-B14F-4D97-AF65-F5344CB8AC3E}">
        <p14:creationId xmlns:p14="http://schemas.microsoft.com/office/powerpoint/2010/main" val="119085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Kijken door Gods ogen</a:t>
            </a:r>
            <a:endParaRPr lang="nl-NL" dirty="0"/>
          </a:p>
        </p:txBody>
      </p:sp>
      <p:pic>
        <p:nvPicPr>
          <p:cNvPr id="4" name="Lv1xkcTCfjY"/>
          <p:cNvPicPr>
            <a:picLocks noGrp="1" noRot="1" noChangeAspect="1"/>
          </p:cNvPicPr>
          <p:nvPr>
            <p:ph idx="1"/>
            <a:videoFile r:link="rId1"/>
          </p:nvPr>
        </p:nvPicPr>
        <p:blipFill>
          <a:blip r:embed="rId4"/>
          <a:stretch>
            <a:fillRect/>
          </a:stretch>
        </p:blipFill>
        <p:spPr>
          <a:xfrm>
            <a:off x="4175185" y="1613140"/>
            <a:ext cx="4582544" cy="2577681"/>
          </a:xfrm>
          <a:prstGeom prst="rect">
            <a:avLst/>
          </a:prstGeom>
        </p:spPr>
      </p:pic>
      <p:sp>
        <p:nvSpPr>
          <p:cNvPr id="5" name="Rechthoek 4"/>
          <p:cNvSpPr/>
          <p:nvPr/>
        </p:nvSpPr>
        <p:spPr>
          <a:xfrm>
            <a:off x="4175185" y="4452032"/>
            <a:ext cx="4735720" cy="369332"/>
          </a:xfrm>
          <a:prstGeom prst="rect">
            <a:avLst/>
          </a:prstGeom>
        </p:spPr>
        <p:txBody>
          <a:bodyPr wrap="none">
            <a:spAutoFit/>
          </a:bodyPr>
          <a:lstStyle/>
          <a:p>
            <a:r>
              <a:rPr lang="nl-NL" dirty="0" smtClean="0">
                <a:hlinkClick r:id="rId5"/>
              </a:rPr>
              <a:t>https://www.youtube.com/watch?v=Lv1xkcTCfjY</a:t>
            </a:r>
            <a:endParaRPr lang="nl-NL" dirty="0"/>
          </a:p>
        </p:txBody>
      </p:sp>
    </p:spTree>
    <p:extLst>
      <p:ext uri="{BB962C8B-B14F-4D97-AF65-F5344CB8AC3E}">
        <p14:creationId xmlns:p14="http://schemas.microsoft.com/office/powerpoint/2010/main" val="122270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Belofte van God aan ons</a:t>
            </a:r>
            <a:endParaRPr lang="nl-NL" dirty="0"/>
          </a:p>
        </p:txBody>
      </p:sp>
      <p:sp>
        <p:nvSpPr>
          <p:cNvPr id="3" name="Tijdelijke aanduiding voor inhoud 2"/>
          <p:cNvSpPr>
            <a:spLocks noGrp="1"/>
          </p:cNvSpPr>
          <p:nvPr>
            <p:ph idx="1"/>
          </p:nvPr>
        </p:nvSpPr>
        <p:spPr/>
        <p:txBody>
          <a:bodyPr/>
          <a:lstStyle/>
          <a:p>
            <a:r>
              <a:rPr lang="nl-NL" dirty="0" smtClean="0"/>
              <a:t>Hebreeën 11:6</a:t>
            </a:r>
          </a:p>
          <a:p>
            <a:r>
              <a:rPr lang="nl-NL" sz="4000" dirty="0"/>
              <a:t>Zonder geloof is het onmogelijk God vreugde te geven. Wie Hem wil naderen moet immers geloven dat Hij bestaat. En wie Hem zoekt zal door Hem beloond worden. </a:t>
            </a:r>
          </a:p>
          <a:p>
            <a:endParaRPr lang="nl-NL" sz="4000" dirty="0" smtClean="0"/>
          </a:p>
          <a:p>
            <a:endParaRPr lang="nl-NL" dirty="0"/>
          </a:p>
        </p:txBody>
      </p:sp>
    </p:spTree>
    <p:extLst>
      <p:ext uri="{BB962C8B-B14F-4D97-AF65-F5344CB8AC3E}">
        <p14:creationId xmlns:p14="http://schemas.microsoft.com/office/powerpoint/2010/main" val="133573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666557"/>
          </a:xfrm>
        </p:spPr>
        <p:txBody>
          <a:bodyPr>
            <a:normAutofit fontScale="90000"/>
          </a:bodyPr>
          <a:lstStyle/>
          <a:p>
            <a:r>
              <a:rPr lang="nl-NL" dirty="0" smtClean="0"/>
              <a:t>Een belofte van God aan ons vandaag</a:t>
            </a:r>
            <a:endParaRPr lang="nl-NL" dirty="0"/>
          </a:p>
        </p:txBody>
      </p:sp>
      <p:sp>
        <p:nvSpPr>
          <p:cNvPr id="3" name="Ondertitel 2"/>
          <p:cNvSpPr>
            <a:spLocks noGrp="1"/>
          </p:cNvSpPr>
          <p:nvPr>
            <p:ph type="subTitle" idx="1"/>
          </p:nvPr>
        </p:nvSpPr>
        <p:spPr>
          <a:xfrm>
            <a:off x="1524000" y="2788920"/>
            <a:ext cx="9144000" cy="2468880"/>
          </a:xfrm>
        </p:spPr>
        <p:txBody>
          <a:bodyPr>
            <a:normAutofit fontScale="47500" lnSpcReduction="20000"/>
          </a:bodyPr>
          <a:lstStyle/>
          <a:p>
            <a:r>
              <a:rPr lang="nl-NL" sz="4400" dirty="0"/>
              <a:t>In </a:t>
            </a:r>
            <a:r>
              <a:rPr lang="nl-NL" sz="4400" dirty="0" err="1"/>
              <a:t>hebreeen</a:t>
            </a:r>
            <a:r>
              <a:rPr lang="nl-NL" sz="4400" dirty="0"/>
              <a:t> 4: 14-16  staat in de bijbel in gewone taal:</a:t>
            </a:r>
          </a:p>
          <a:p>
            <a:r>
              <a:rPr lang="nl-NL" sz="4400" b="1" dirty="0"/>
              <a:t>Jezus is hogepriester in de </a:t>
            </a:r>
            <a:r>
              <a:rPr lang="nl-NL" sz="4400" b="1" dirty="0" smtClean="0"/>
              <a:t>hemel</a:t>
            </a:r>
            <a:r>
              <a:rPr lang="nl-NL" sz="4400" baseline="30000" dirty="0" smtClean="0"/>
              <a:t>.</a:t>
            </a:r>
            <a:r>
              <a:rPr lang="nl-NL" sz="4400" dirty="0" smtClean="0"/>
              <a:t> Wij </a:t>
            </a:r>
            <a:r>
              <a:rPr lang="nl-NL" sz="4400" dirty="0"/>
              <a:t>horen bij ​Jezus, de ​Zoon van God. Dat geloven we, en daar moeten we aan vasthouden. ​Jezus​ is naar de hemel gegaan. En daar, bij God zelf, is hij onze ​hogepriester​ </a:t>
            </a:r>
            <a:r>
              <a:rPr lang="nl-NL" sz="4400" dirty="0" smtClean="0"/>
              <a:t>geworden. Jezus</a:t>
            </a:r>
            <a:r>
              <a:rPr lang="nl-NL" sz="4400" dirty="0"/>
              <a:t>, onze ​hogepriester​ in de hemel, heeft veel moeten lijden, net als wij. Zelf heeft hij nooit iets verkeerds gedaan. Maar hij weet wel hoe moeilijk het is om geen verkeerde keuzes te </a:t>
            </a:r>
            <a:r>
              <a:rPr lang="nl-NL" sz="4400" dirty="0" smtClean="0"/>
              <a:t>maken. Laten </a:t>
            </a:r>
            <a:r>
              <a:rPr lang="nl-NL" sz="4400" dirty="0"/>
              <a:t>we daarom vol vertrouwen leven als volk van God. En als het nodig is, helpt ​Jezus​ ons. Want hij is onze ​hogepriester. Hij heeft medelijden met ons, en hij is goed voor ons.</a:t>
            </a:r>
          </a:p>
          <a:p>
            <a:endParaRPr lang="nl-NL" dirty="0"/>
          </a:p>
        </p:txBody>
      </p:sp>
    </p:spTree>
    <p:extLst>
      <p:ext uri="{BB962C8B-B14F-4D97-AF65-F5344CB8AC3E}">
        <p14:creationId xmlns:p14="http://schemas.microsoft.com/office/powerpoint/2010/main" val="2104728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Wat gebeurt er hierna?</a:t>
            </a:r>
            <a:endParaRPr lang="nl-NL" dirty="0"/>
          </a:p>
        </p:txBody>
      </p:sp>
      <p:sp>
        <p:nvSpPr>
          <p:cNvPr id="3" name="Ondertitel 2"/>
          <p:cNvSpPr>
            <a:spLocks noGrp="1"/>
          </p:cNvSpPr>
          <p:nvPr>
            <p:ph type="subTitle" idx="1"/>
          </p:nvPr>
        </p:nvSpPr>
        <p:spPr/>
        <p:txBody>
          <a:bodyPr/>
          <a:lstStyle/>
          <a:p>
            <a:r>
              <a:rPr lang="nl-NL" dirty="0"/>
              <a:t>Numeri 14:10</a:t>
            </a:r>
            <a:br>
              <a:rPr lang="nl-NL" dirty="0"/>
            </a:br>
            <a:r>
              <a:rPr lang="nl-NL" dirty="0" smtClean="0"/>
              <a:t>Het </a:t>
            </a:r>
            <a:r>
              <a:rPr lang="nl-NL" dirty="0"/>
              <a:t>volk dreigde hen te stenigen, maar toen verscheen de majesteit van de Heer in de ontmoetingstent.</a:t>
            </a:r>
          </a:p>
          <a:p>
            <a:endParaRPr lang="nl-NL" dirty="0"/>
          </a:p>
        </p:txBody>
      </p:sp>
    </p:spTree>
    <p:extLst>
      <p:ext uri="{BB962C8B-B14F-4D97-AF65-F5344CB8AC3E}">
        <p14:creationId xmlns:p14="http://schemas.microsoft.com/office/powerpoint/2010/main" val="2291513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400" dirty="0" smtClean="0"/>
              <a:t>Numeri 14:11,12 </a:t>
            </a:r>
            <a:r>
              <a:rPr lang="nl-NL" sz="2400" dirty="0"/>
              <a:t> En de Heer zei tegen Mozes: "Hoelang zal dit volk Mij nog kwaad maken? Hoelang zullen ze nog weigeren om Mij te vertrouwen, ondanks alle grote wonderen die Ik voor hen heb gedaan? </a:t>
            </a:r>
            <a:r>
              <a:rPr lang="nl-NL" sz="2400" dirty="0" smtClean="0"/>
              <a:t>Ik </a:t>
            </a:r>
            <a:r>
              <a:rPr lang="nl-NL" sz="2400" dirty="0"/>
              <a:t>zal hen straffen met de pest en ze zullen niet langer mijn volk zijn. En dan zal Ik van jóu een groot volk maken. Groter en machtiger dan dít volk." </a:t>
            </a:r>
          </a:p>
        </p:txBody>
      </p:sp>
      <p:sp>
        <p:nvSpPr>
          <p:cNvPr id="3" name="Ondertitel 2"/>
          <p:cNvSpPr>
            <a:spLocks noGrp="1"/>
          </p:cNvSpPr>
          <p:nvPr>
            <p:ph type="subTitle" idx="1"/>
          </p:nvPr>
        </p:nvSpPr>
        <p:spPr/>
        <p:txBody>
          <a:bodyPr>
            <a:normAutofit/>
          </a:bodyPr>
          <a:lstStyle/>
          <a:p>
            <a:r>
              <a:rPr lang="nl-NL" sz="4000" dirty="0" smtClean="0"/>
              <a:t>Op dat moment is God enorm teleurgesteld</a:t>
            </a:r>
            <a:endParaRPr lang="nl-NL" sz="4000" dirty="0"/>
          </a:p>
        </p:txBody>
      </p:sp>
    </p:spTree>
    <p:extLst>
      <p:ext uri="{BB962C8B-B14F-4D97-AF65-F5344CB8AC3E}">
        <p14:creationId xmlns:p14="http://schemas.microsoft.com/office/powerpoint/2010/main" val="941985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28600"/>
            <a:ext cx="9144000" cy="3514725"/>
          </a:xfrm>
        </p:spPr>
        <p:txBody>
          <a:bodyPr>
            <a:noAutofit/>
          </a:bodyPr>
          <a:lstStyle/>
          <a:p>
            <a:r>
              <a:rPr lang="nl-NL" sz="4800" dirty="0"/>
              <a:t>Mozes komt op voor het </a:t>
            </a:r>
            <a:r>
              <a:rPr lang="nl-NL" sz="4800" dirty="0" smtClean="0"/>
              <a:t>volk. </a:t>
            </a:r>
            <a:r>
              <a:rPr lang="nl-NL" sz="4800" dirty="0"/>
              <a:t/>
            </a:r>
            <a:br>
              <a:rPr lang="nl-NL" sz="4800" dirty="0"/>
            </a:br>
            <a:r>
              <a:rPr lang="nl-NL" sz="4800" dirty="0"/>
              <a:t>Hij vraagt God zijn belofte te houden.</a:t>
            </a:r>
            <a:br>
              <a:rPr lang="nl-NL" sz="4800" dirty="0"/>
            </a:br>
            <a:endParaRPr lang="nl-NL" sz="4800" dirty="0"/>
          </a:p>
        </p:txBody>
      </p:sp>
      <p:sp>
        <p:nvSpPr>
          <p:cNvPr id="3" name="Ondertitel 2"/>
          <p:cNvSpPr>
            <a:spLocks noGrp="1"/>
          </p:cNvSpPr>
          <p:nvPr>
            <p:ph type="subTitle" idx="1"/>
          </p:nvPr>
        </p:nvSpPr>
        <p:spPr/>
        <p:txBody>
          <a:bodyPr>
            <a:normAutofit/>
          </a:bodyPr>
          <a:lstStyle/>
          <a:p>
            <a:endParaRPr lang="nl-NL" sz="4000" dirty="0"/>
          </a:p>
        </p:txBody>
      </p:sp>
    </p:spTree>
    <p:extLst>
      <p:ext uri="{BB962C8B-B14F-4D97-AF65-F5344CB8AC3E}">
        <p14:creationId xmlns:p14="http://schemas.microsoft.com/office/powerpoint/2010/main" val="397659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r="-1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47800" y="1550988"/>
            <a:ext cx="9144000" cy="1792287"/>
          </a:xfrm>
        </p:spPr>
        <p:txBody>
          <a:bodyPr/>
          <a:lstStyle/>
          <a:p>
            <a:r>
              <a:rPr lang="nl-NL" dirty="0" smtClean="0"/>
              <a:t>Wat doe jij?</a:t>
            </a:r>
            <a:endParaRPr lang="nl-NL" dirty="0"/>
          </a:p>
        </p:txBody>
      </p:sp>
      <p:sp>
        <p:nvSpPr>
          <p:cNvPr id="3" name="Ondertitel 2"/>
          <p:cNvSpPr>
            <a:spLocks noGrp="1"/>
          </p:cNvSpPr>
          <p:nvPr>
            <p:ph type="subTitle" idx="1"/>
          </p:nvPr>
        </p:nvSpPr>
        <p:spPr/>
        <p:txBody>
          <a:bodyPr/>
          <a:lstStyle/>
          <a:p>
            <a:pPr algn="l"/>
            <a:r>
              <a:rPr lang="nl-NL" dirty="0" smtClean="0"/>
              <a:t>God heeft een plan </a:t>
            </a:r>
            <a:r>
              <a:rPr lang="nl-NL" smtClean="0"/>
              <a:t>met jou</a:t>
            </a:r>
            <a:r>
              <a:rPr lang="nl-NL" dirty="0" smtClean="0"/>
              <a:t/>
            </a:r>
            <a:br>
              <a:rPr lang="nl-NL" dirty="0" smtClean="0"/>
            </a:br>
            <a:r>
              <a:rPr lang="nl-NL" dirty="0" smtClean="0"/>
              <a:t>God heeft een plan met onze gemeente</a:t>
            </a:r>
            <a:br>
              <a:rPr lang="nl-NL" dirty="0" smtClean="0"/>
            </a:br>
            <a:r>
              <a:rPr lang="nl-NL" dirty="0" smtClean="0"/>
              <a:t>Durf jij je over te geven aan God en te vragen of hij ons wil veranderen naar zijn beeld zodat zijn plan wordt uitgewerkt. </a:t>
            </a:r>
            <a:endParaRPr lang="nl-NL" dirty="0"/>
          </a:p>
        </p:txBody>
      </p:sp>
    </p:spTree>
    <p:extLst>
      <p:ext uri="{BB962C8B-B14F-4D97-AF65-F5344CB8AC3E}">
        <p14:creationId xmlns:p14="http://schemas.microsoft.com/office/powerpoint/2010/main" val="278822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Hoe kan ik leren kijken door Gods ogen?</a:t>
            </a:r>
            <a:endParaRPr lang="nl-NL" dirty="0"/>
          </a:p>
        </p:txBody>
      </p:sp>
      <p:sp>
        <p:nvSpPr>
          <p:cNvPr id="3" name="Ondertitel 2"/>
          <p:cNvSpPr>
            <a:spLocks noGrp="1"/>
          </p:cNvSpPr>
          <p:nvPr>
            <p:ph type="subTitle" idx="1"/>
          </p:nvPr>
        </p:nvSpPr>
        <p:spPr/>
        <p:txBody>
          <a:bodyPr/>
          <a:lstStyle/>
          <a:p>
            <a:r>
              <a:rPr lang="nl-NL" dirty="0" smtClean="0"/>
              <a:t>Numeri 13 en 14 de </a:t>
            </a:r>
            <a:r>
              <a:rPr lang="nl-NL" smtClean="0"/>
              <a:t>twaalf verspieders</a:t>
            </a:r>
            <a:endParaRPr lang="nl-NL" dirty="0"/>
          </a:p>
        </p:txBody>
      </p:sp>
    </p:spTree>
    <p:extLst>
      <p:ext uri="{BB962C8B-B14F-4D97-AF65-F5344CB8AC3E}">
        <p14:creationId xmlns:p14="http://schemas.microsoft.com/office/powerpoint/2010/main" val="384965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God heeft aan Abraham het land Kanaän beloofd.</a:t>
            </a:r>
            <a:endParaRPr lang="nl-NL" dirty="0"/>
          </a:p>
        </p:txBody>
      </p:sp>
      <p:sp>
        <p:nvSpPr>
          <p:cNvPr id="3" name="Ondertitel 2"/>
          <p:cNvSpPr>
            <a:spLocks noGrp="1"/>
          </p:cNvSpPr>
          <p:nvPr>
            <p:ph type="subTitle" idx="1"/>
          </p:nvPr>
        </p:nvSpPr>
        <p:spPr/>
        <p:txBody>
          <a:bodyPr>
            <a:normAutofit lnSpcReduction="10000"/>
          </a:bodyPr>
          <a:lstStyle/>
          <a:p>
            <a:r>
              <a:rPr lang="nl-NL" i="1" dirty="0"/>
              <a:t>"Ik sluit een verbond met jou en met je nakomelingen, met alle komende generaties, een eeuwigdurend verbond: ik zal jouw God zijn en die van je nakomelingen. Heel Kanaän, het land waar je nu als vreemdeling woont, zal ik jou en je nakomelingen voor altijd in bezit geven, en ik zal hun God zijn" (Genesis 17:7-8, NBV2004)</a:t>
            </a:r>
            <a:endParaRPr lang="nl-NL" dirty="0"/>
          </a:p>
          <a:p>
            <a:endParaRPr lang="nl-NL" dirty="0"/>
          </a:p>
        </p:txBody>
      </p:sp>
    </p:spTree>
    <p:extLst>
      <p:ext uri="{BB962C8B-B14F-4D97-AF65-F5344CB8AC3E}">
        <p14:creationId xmlns:p14="http://schemas.microsoft.com/office/powerpoint/2010/main" val="4202241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moesten de verkenners opletten?</a:t>
            </a:r>
            <a:endParaRPr lang="nl-NL" dirty="0"/>
          </a:p>
        </p:txBody>
      </p:sp>
      <p:pic>
        <p:nvPicPr>
          <p:cNvPr id="5" name="Tijdelijke aanduiding voor inhoud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47800" y="2073434"/>
            <a:ext cx="3962400" cy="3855720"/>
          </a:xfrm>
        </p:spPr>
      </p:pic>
      <p:sp>
        <p:nvSpPr>
          <p:cNvPr id="4" name="Tijdelijke aanduiding voor inhoud 3"/>
          <p:cNvSpPr>
            <a:spLocks noGrp="1"/>
          </p:cNvSpPr>
          <p:nvPr>
            <p:ph sz="half" idx="2"/>
          </p:nvPr>
        </p:nvSpPr>
        <p:spPr/>
        <p:txBody>
          <a:bodyPr/>
          <a:lstStyle/>
          <a:p>
            <a:r>
              <a:rPr lang="nl-NL" dirty="0" smtClean="0"/>
              <a:t>De bevolking sterk of zwak</a:t>
            </a:r>
            <a:endParaRPr lang="nl-NL" dirty="0"/>
          </a:p>
        </p:txBody>
      </p:sp>
    </p:spTree>
    <p:extLst>
      <p:ext uri="{BB962C8B-B14F-4D97-AF65-F5344CB8AC3E}">
        <p14:creationId xmlns:p14="http://schemas.microsoft.com/office/powerpoint/2010/main" val="2059460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moesten de verkenners opletten?</a:t>
            </a:r>
            <a:endParaRPr lang="nl-NL" dirty="0"/>
          </a:p>
        </p:txBody>
      </p:sp>
      <p:sp>
        <p:nvSpPr>
          <p:cNvPr id="3" name="Tijdelijke aanduiding voor inhoud 2"/>
          <p:cNvSpPr>
            <a:spLocks noGrp="1"/>
          </p:cNvSpPr>
          <p:nvPr>
            <p:ph sz="half" idx="1"/>
          </p:nvPr>
        </p:nvSpPr>
        <p:spPr/>
        <p:txBody>
          <a:bodyPr/>
          <a:lstStyle/>
          <a:p>
            <a:r>
              <a:rPr lang="nl-NL" dirty="0" smtClean="0"/>
              <a:t>Veel mensen</a:t>
            </a:r>
          </a:p>
          <a:p>
            <a:endParaRPr lang="nl-NL" dirty="0"/>
          </a:p>
        </p:txBody>
      </p:sp>
      <p:sp>
        <p:nvSpPr>
          <p:cNvPr id="4" name="Tijdelijke aanduiding voor inhoud 3"/>
          <p:cNvSpPr>
            <a:spLocks noGrp="1"/>
          </p:cNvSpPr>
          <p:nvPr>
            <p:ph sz="half" idx="2"/>
          </p:nvPr>
        </p:nvSpPr>
        <p:spPr/>
        <p:txBody>
          <a:bodyPr/>
          <a:lstStyle/>
          <a:p>
            <a:r>
              <a:rPr lang="nl-NL" dirty="0" smtClean="0"/>
              <a:t>Weinig mensen</a:t>
            </a:r>
          </a:p>
          <a:p>
            <a:endParaRPr lang="nl-NL" dirty="0" smtClean="0"/>
          </a:p>
          <a:p>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69" y="2303253"/>
            <a:ext cx="3768306" cy="3768306"/>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303253"/>
            <a:ext cx="4897408" cy="3673056"/>
          </a:xfrm>
          <a:prstGeom prst="rect">
            <a:avLst/>
          </a:prstGeom>
        </p:spPr>
      </p:pic>
    </p:spTree>
    <p:extLst>
      <p:ext uri="{BB962C8B-B14F-4D97-AF65-F5344CB8AC3E}">
        <p14:creationId xmlns:p14="http://schemas.microsoft.com/office/powerpoint/2010/main" val="68082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moesten de verkenners opletten?</a:t>
            </a:r>
            <a:endParaRPr lang="nl-NL" dirty="0"/>
          </a:p>
        </p:txBody>
      </p:sp>
      <p:sp>
        <p:nvSpPr>
          <p:cNvPr id="3" name="Tijdelijke aanduiding voor inhoud 2"/>
          <p:cNvSpPr>
            <a:spLocks noGrp="1"/>
          </p:cNvSpPr>
          <p:nvPr>
            <p:ph sz="half" idx="1"/>
          </p:nvPr>
        </p:nvSpPr>
        <p:spPr/>
        <p:txBody>
          <a:bodyPr/>
          <a:lstStyle/>
          <a:p>
            <a:r>
              <a:rPr lang="nl-NL" dirty="0" smtClean="0"/>
              <a:t>Bewoonbaar</a:t>
            </a:r>
          </a:p>
          <a:p>
            <a:r>
              <a:rPr lang="nl-NL" dirty="0" smtClean="0"/>
              <a:t>Gewone dorpen</a:t>
            </a:r>
          </a:p>
          <a:p>
            <a:endParaRPr lang="nl-NL" dirty="0" smtClean="0"/>
          </a:p>
          <a:p>
            <a:endParaRPr lang="nl-NL" dirty="0"/>
          </a:p>
        </p:txBody>
      </p:sp>
      <p:sp>
        <p:nvSpPr>
          <p:cNvPr id="4" name="Tijdelijke aanduiding voor inhoud 3"/>
          <p:cNvSpPr>
            <a:spLocks noGrp="1"/>
          </p:cNvSpPr>
          <p:nvPr>
            <p:ph sz="half" idx="2"/>
          </p:nvPr>
        </p:nvSpPr>
        <p:spPr/>
        <p:txBody>
          <a:bodyPr/>
          <a:lstStyle/>
          <a:p>
            <a:r>
              <a:rPr lang="nl-NL" dirty="0" smtClean="0"/>
              <a:t>Onherbergzaam</a:t>
            </a:r>
          </a:p>
          <a:p>
            <a:r>
              <a:rPr lang="nl-NL" dirty="0" smtClean="0"/>
              <a:t>Vestigingssteden</a:t>
            </a:r>
          </a:p>
          <a:p>
            <a:endParaRPr lang="nl-NL" dirty="0" smtClean="0"/>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93366"/>
            <a:ext cx="4522058" cy="253338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175" y="2993366"/>
            <a:ext cx="4969625" cy="2621517"/>
          </a:xfrm>
          <a:prstGeom prst="rect">
            <a:avLst/>
          </a:prstGeom>
        </p:spPr>
      </p:pic>
    </p:spTree>
    <p:extLst>
      <p:ext uri="{BB962C8B-B14F-4D97-AF65-F5344CB8AC3E}">
        <p14:creationId xmlns:p14="http://schemas.microsoft.com/office/powerpoint/2010/main" val="140154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moesten de verkenners opletten?</a:t>
            </a:r>
            <a:endParaRPr lang="nl-NL" dirty="0"/>
          </a:p>
        </p:txBody>
      </p:sp>
      <p:sp>
        <p:nvSpPr>
          <p:cNvPr id="3" name="Tijdelijke aanduiding voor inhoud 2"/>
          <p:cNvSpPr>
            <a:spLocks noGrp="1"/>
          </p:cNvSpPr>
          <p:nvPr>
            <p:ph sz="half" idx="1"/>
          </p:nvPr>
        </p:nvSpPr>
        <p:spPr/>
        <p:txBody>
          <a:bodyPr/>
          <a:lstStyle/>
          <a:p>
            <a:r>
              <a:rPr lang="nl-NL" dirty="0" smtClean="0"/>
              <a:t>Vruchtbare grond</a:t>
            </a:r>
          </a:p>
          <a:p>
            <a:endParaRPr lang="nl-NL" dirty="0"/>
          </a:p>
        </p:txBody>
      </p:sp>
      <p:sp>
        <p:nvSpPr>
          <p:cNvPr id="4" name="Tijdelijke aanduiding voor inhoud 3"/>
          <p:cNvSpPr>
            <a:spLocks noGrp="1"/>
          </p:cNvSpPr>
          <p:nvPr>
            <p:ph sz="half" idx="2"/>
          </p:nvPr>
        </p:nvSpPr>
        <p:spPr/>
        <p:txBody>
          <a:bodyPr/>
          <a:lstStyle/>
          <a:p>
            <a:r>
              <a:rPr lang="nl-NL" dirty="0" smtClean="0"/>
              <a:t>Schrale grond</a:t>
            </a:r>
          </a:p>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19" y="2751826"/>
            <a:ext cx="5306881" cy="308309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751826"/>
            <a:ext cx="4659155" cy="3091723"/>
          </a:xfrm>
          <a:prstGeom prst="rect">
            <a:avLst/>
          </a:prstGeom>
        </p:spPr>
      </p:pic>
    </p:spTree>
    <p:extLst>
      <p:ext uri="{BB962C8B-B14F-4D97-AF65-F5344CB8AC3E}">
        <p14:creationId xmlns:p14="http://schemas.microsoft.com/office/powerpoint/2010/main" val="18028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moesten de verkenners opletten?</a:t>
            </a:r>
            <a:endParaRPr lang="nl-NL" dirty="0"/>
          </a:p>
        </p:txBody>
      </p:sp>
      <p:sp>
        <p:nvSpPr>
          <p:cNvPr id="3" name="Tijdelijke aanduiding voor inhoud 2"/>
          <p:cNvSpPr>
            <a:spLocks noGrp="1"/>
          </p:cNvSpPr>
          <p:nvPr>
            <p:ph sz="half" idx="1"/>
          </p:nvPr>
        </p:nvSpPr>
        <p:spPr/>
        <p:txBody>
          <a:bodyPr/>
          <a:lstStyle/>
          <a:p>
            <a:r>
              <a:rPr lang="nl-NL" dirty="0" smtClean="0"/>
              <a:t>Geen bomen</a:t>
            </a:r>
          </a:p>
          <a:p>
            <a:endParaRPr lang="nl-NL" dirty="0"/>
          </a:p>
        </p:txBody>
      </p:sp>
      <p:sp>
        <p:nvSpPr>
          <p:cNvPr id="4" name="Tijdelijke aanduiding voor inhoud 3"/>
          <p:cNvSpPr>
            <a:spLocks noGrp="1"/>
          </p:cNvSpPr>
          <p:nvPr>
            <p:ph sz="half" idx="2"/>
          </p:nvPr>
        </p:nvSpPr>
        <p:spPr/>
        <p:txBody>
          <a:bodyPr/>
          <a:lstStyle/>
          <a:p>
            <a:r>
              <a:rPr lang="nl-NL" dirty="0" smtClean="0"/>
              <a:t>Wel bomen</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4" y="2634650"/>
            <a:ext cx="4562487" cy="302427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042" y="2634650"/>
            <a:ext cx="3997894" cy="3154845"/>
          </a:xfrm>
          <a:prstGeom prst="rect">
            <a:avLst/>
          </a:prstGeom>
        </p:spPr>
      </p:pic>
    </p:spTree>
    <p:extLst>
      <p:ext uri="{BB962C8B-B14F-4D97-AF65-F5344CB8AC3E}">
        <p14:creationId xmlns:p14="http://schemas.microsoft.com/office/powerpoint/2010/main" val="396543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703</Words>
  <Application>Microsoft Office PowerPoint</Application>
  <PresentationFormat>Breedbeeld</PresentationFormat>
  <Paragraphs>77</Paragraphs>
  <Slides>25</Slides>
  <Notes>25</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Calibri Light</vt:lpstr>
      <vt:lpstr>Kantoorthema</vt:lpstr>
      <vt:lpstr>Kijken door Gods ogen of je eigen ogen.</vt:lpstr>
      <vt:lpstr>Kijken door Gods ogen</vt:lpstr>
      <vt:lpstr>Hoe kan ik leren kijken door Gods ogen?</vt:lpstr>
      <vt:lpstr>God heeft aan Abraham het land Kanaän beloofd.</vt:lpstr>
      <vt:lpstr>Waar moesten de verkenners opletten?</vt:lpstr>
      <vt:lpstr>Waar moesten de verkenners opletten?</vt:lpstr>
      <vt:lpstr>Waar moesten de verkenners opletten?</vt:lpstr>
      <vt:lpstr>Waar moesten de verkenners opletten?</vt:lpstr>
      <vt:lpstr>Waar moesten de verkenners opletten?</vt:lpstr>
      <vt:lpstr>Numeri 13:27 Ze vertelden: "We kwamen in het land waar jullie ons heen gestuurd hadden, en ja, het is een prachtig en vruchtbaar land. Dit zijn de vruchten die daar groeien. </vt:lpstr>
      <vt:lpstr>maar</vt:lpstr>
      <vt:lpstr>Kaleb probeerde het volk rustig te krijgen, want door dit nieuws kwam het volk tegen Mozes in opstand. Hij zei: "We kunnen gerust optrekken en het land veroveren. Want we zullen hen verslaan."  </vt:lpstr>
      <vt:lpstr>Numeri 13: 31-33 Maar de andere verkenners zeiden: "We kunnen dat volk niet aanvallen! Zij zijn sterker dan wij!" Ze strooiden onder de Israëlieten praatjes rond over het land dat ze verkend hadden. Ze zeiden: "We zullen niet in leven kunnen blijven in dat land waar we geweest zijn! En alle mensen die we daar hebben gezien, zijn heel erg groot. We hebben er zelfs reuzen gezien: Enakieten. Met hen vergeleken zijn wij maar sprinkhanen, en zo dachten zij óók over ons!" </vt:lpstr>
      <vt:lpstr>Numeri 14: 1-4 Toen begon het hele volk vreselijk te jammeren en te klagen. Ze huilden die hele nacht. En ze mopperden en klaagden tegen Mozes en Aäron: "Waren we maar in Egypte gestorven! Of in deze woestijn!  Waarom brengt de Heer ons naar dit land? We zullen er gedood worden in de strijd! En onze vrouwen en kinderen zullen gevangen genomen worden! We kunnen maar beter naar Egypte teruggaan!" En ze zeiden tegen elkaar: "Laten we een andere leider kiezen en teruggaan naar Egypte!" </vt:lpstr>
      <vt:lpstr>Wat gebeurt er als je kijkt met je eigen ogen:</vt:lpstr>
      <vt:lpstr>God speelt geen enkele rol in mijn leven. Hij is de regisseur </vt:lpstr>
      <vt:lpstr>Wat doet de reus van teleurstelling:</vt:lpstr>
      <vt:lpstr>Numeri 14: 5-10 Toen lieten Mozes en Aäron zich voor de Heer op de grond vallen voor de ogen van het hele volk Israël.  Jozua, de zoon van Nun, en Kaleb, de zoon van Jefunne, twee van de verkenners, scheurden hun kleren als teken van verdriet.  Ze zeiden tegen de Israëlieten: "Het land dat wij verkend hebben, is een prachtig en vruchtbaar land!  Als de Heer met ons is, zal Hij het ons geven.  Maar dan moeten jullie niet tegen Hem in opstand komen. En ook niet bang zijn voor het volk dat daar woont. We kunnen hen wel aan! Want ze hebben niemand die hen nog beschermt. Maar wíj hebben de Heer! Hij is met ons. Wees toch niet bang!" </vt:lpstr>
      <vt:lpstr>Hoe komt het dat ze anders kunnen kijken?</vt:lpstr>
      <vt:lpstr>Belofte van God aan ons</vt:lpstr>
      <vt:lpstr>Een belofte van God aan ons vandaag</vt:lpstr>
      <vt:lpstr>Wat gebeurt er hierna?</vt:lpstr>
      <vt:lpstr>Numeri 14:11,12  En de Heer zei tegen Mozes: "Hoelang zal dit volk Mij nog kwaad maken? Hoelang zullen ze nog weigeren om Mij te vertrouwen, ondanks alle grote wonderen die Ik voor hen heb gedaan? Ik zal hen straffen met de pest en ze zullen niet langer mijn volk zijn. En dan zal Ik van jóu een groot volk maken. Groter en machtiger dan dít volk." </vt:lpstr>
      <vt:lpstr>Mozes komt op voor het volk.  Hij vraagt God zijn belofte te houden. </vt:lpstr>
      <vt:lpstr>Wat doe jij?</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Kijken door Gods ogen of je eigen ogen.</dc:title>
  <dc:creator>Lydia Louisa</dc:creator>
  <cp:lastModifiedBy>Lydia Louisa</cp:lastModifiedBy>
  <cp:revision>32</cp:revision>
  <dcterms:created xsi:type="dcterms:W3CDTF">2019-09-09T11:10:47Z</dcterms:created>
  <dcterms:modified xsi:type="dcterms:W3CDTF">2019-09-14T11:47:46Z</dcterms:modified>
</cp:coreProperties>
</file>