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handoutMasterIdLst>
    <p:handoutMasterId r:id="rId16"/>
  </p:handoutMasterIdLst>
  <p:sldIdLst>
    <p:sldId id="256" r:id="rId2"/>
    <p:sldId id="288" r:id="rId3"/>
    <p:sldId id="277" r:id="rId4"/>
    <p:sldId id="287" r:id="rId5"/>
    <p:sldId id="278" r:id="rId6"/>
    <p:sldId id="279" r:id="rId7"/>
    <p:sldId id="273" r:id="rId8"/>
    <p:sldId id="280" r:id="rId9"/>
    <p:sldId id="282" r:id="rId10"/>
    <p:sldId id="283" r:id="rId11"/>
    <p:sldId id="284" r:id="rId12"/>
    <p:sldId id="285" r:id="rId13"/>
    <p:sldId id="281" r:id="rId14"/>
    <p:sldId id="2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96"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B465F6-26CE-6A4E-B73E-F54225412A81}" type="datetimeFigureOut">
              <a:rPr lang="nl-NL" smtClean="0"/>
              <a:t>08-12-19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60319-6E9D-B145-9D41-C0F98C962CCD}" type="slidenum">
              <a:rPr lang="nl-NL" smtClean="0"/>
              <a:t>‹nr.›</a:t>
            </a:fld>
            <a:endParaRPr lang="nl-NL"/>
          </a:p>
        </p:txBody>
      </p:sp>
    </p:spTree>
    <p:extLst>
      <p:ext uri="{BB962C8B-B14F-4D97-AF65-F5344CB8AC3E}">
        <p14:creationId xmlns:p14="http://schemas.microsoft.com/office/powerpoint/2010/main" val="12736858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nl-NL" smtClean="0"/>
              <a:t>Titelstijl van model bewerken</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08-12-19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ncho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28EAFA9-7502-42D3-9B79-C38E938C236F}" type="datetimeFigureOut">
              <a:rPr lang="en-US" smtClean="0"/>
              <a:t>08-12-19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08-12-19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08-12-19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28EAFA9-7502-42D3-9B79-C38E938C236F}" type="datetimeFigureOut">
              <a:rPr lang="en-US" smtClean="0"/>
              <a:t>08-12-19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28EAFA9-7502-42D3-9B79-C38E938C236F}" type="datetimeFigureOut">
              <a:rPr lang="en-US" smtClean="0"/>
              <a:t>08-12-19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28EAFA9-7502-42D3-9B79-C38E938C236F}" type="datetimeFigureOut">
              <a:rPr lang="en-US" smtClean="0"/>
              <a:t>08-12-19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28EAFA9-7502-42D3-9B79-C38E938C236F}" type="datetimeFigureOut">
              <a:rPr lang="en-US" smtClean="0"/>
              <a:t>08-12-19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08-12-19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28EAFA9-7502-42D3-9B79-C38E938C236F}" type="datetimeFigureOut">
              <a:rPr lang="en-US" smtClean="0"/>
              <a:t>08-12-19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28EAFA9-7502-42D3-9B79-C38E938C236F}" type="datetimeFigureOut">
              <a:rPr lang="en-US" smtClean="0"/>
              <a:t>08-12-19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nl-NL" smtClean="0"/>
              <a:t>Titelstijl van model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EAFA9-7502-42D3-9B79-C38E938C236F}" type="datetimeFigureOut">
              <a:rPr lang="en-US" smtClean="0"/>
              <a:t>08-12-19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7B0AA-AC8E-4463-ADAC-E87D09B82E4F}" type="slidenum">
              <a:rPr lang="en-US" smtClean="0"/>
              <a:t>‹nr.›</a:t>
            </a:fld>
            <a:endParaRPr lang="en-US"/>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188721"/>
            <a:ext cx="7772400" cy="2411730"/>
          </a:xfrm>
        </p:spPr>
        <p:txBody>
          <a:bodyPr>
            <a:normAutofit fontScale="90000"/>
          </a:bodyPr>
          <a:lstStyle/>
          <a:p>
            <a:r>
              <a:rPr lang="nl-NL" dirty="0" smtClean="0">
                <a:latin typeface="Helvetica"/>
                <a:cs typeface="Helvetica"/>
              </a:rPr>
              <a:t/>
            </a:r>
            <a:br>
              <a:rPr lang="nl-NL" dirty="0" smtClean="0">
                <a:latin typeface="Helvetica"/>
                <a:cs typeface="Helvetica"/>
              </a:rPr>
            </a:br>
            <a:r>
              <a:rPr lang="nl-NL" dirty="0">
                <a:latin typeface="Helvetica"/>
                <a:cs typeface="Helvetica"/>
              </a:rPr>
              <a:t/>
            </a:r>
            <a:br>
              <a:rPr lang="nl-NL" dirty="0">
                <a:latin typeface="Helvetica"/>
                <a:cs typeface="Helvetica"/>
              </a:rPr>
            </a:br>
            <a:r>
              <a:rPr lang="nl-NL" dirty="0" smtClean="0">
                <a:latin typeface="Helvetica"/>
                <a:cs typeface="Helvetica"/>
              </a:rPr>
              <a:t>IDENTITEIT</a:t>
            </a:r>
            <a:endParaRPr lang="nl-NL" dirty="0">
              <a:latin typeface="Helvetica"/>
              <a:cs typeface="Helvetica"/>
            </a:endParaRPr>
          </a:p>
        </p:txBody>
      </p:sp>
    </p:spTree>
    <p:extLst>
      <p:ext uri="{BB962C8B-B14F-4D97-AF65-F5344CB8AC3E}">
        <p14:creationId xmlns:p14="http://schemas.microsoft.com/office/powerpoint/2010/main" val="46276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91998" y="1210759"/>
            <a:ext cx="7038640" cy="4524316"/>
          </a:xfrm>
          <a:prstGeom prst="rect">
            <a:avLst/>
          </a:prstGeom>
          <a:noFill/>
        </p:spPr>
        <p:txBody>
          <a:bodyPr wrap="square" rtlCol="0">
            <a:spAutoFit/>
          </a:bodyPr>
          <a:lstStyle/>
          <a:p>
            <a:r>
              <a:rPr lang="nl-NL" sz="3600" dirty="0" smtClean="0"/>
              <a:t>Want gij zijt allen zonen van God, door het geloof, in Christus Jezus</a:t>
            </a:r>
          </a:p>
          <a:p>
            <a:endParaRPr lang="nl-NL" sz="3600" dirty="0"/>
          </a:p>
          <a:p>
            <a:r>
              <a:rPr lang="nl-NL" sz="3600" dirty="0" smtClean="0"/>
              <a:t>(Jullie zijn allemaal kinderen van God, omdat jullie geloven in Jezus Christus) BGT</a:t>
            </a:r>
          </a:p>
          <a:p>
            <a:endParaRPr lang="nl-NL" sz="3600" dirty="0" smtClean="0"/>
          </a:p>
          <a:p>
            <a:r>
              <a:rPr lang="nl-NL" sz="3600" dirty="0"/>
              <a:t>	</a:t>
            </a:r>
            <a:r>
              <a:rPr lang="nl-NL" sz="3600" dirty="0" smtClean="0"/>
              <a:t>				Gal. 3:26</a:t>
            </a:r>
            <a:endParaRPr lang="nl-NL" sz="3600" dirty="0"/>
          </a:p>
        </p:txBody>
      </p:sp>
    </p:spTree>
    <p:extLst>
      <p:ext uri="{BB962C8B-B14F-4D97-AF65-F5344CB8AC3E}">
        <p14:creationId xmlns:p14="http://schemas.microsoft.com/office/powerpoint/2010/main" val="380539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91998" y="819043"/>
            <a:ext cx="7038640" cy="5632312"/>
          </a:xfrm>
          <a:prstGeom prst="rect">
            <a:avLst/>
          </a:prstGeom>
          <a:noFill/>
        </p:spPr>
        <p:txBody>
          <a:bodyPr wrap="square" rtlCol="0">
            <a:spAutoFit/>
          </a:bodyPr>
          <a:lstStyle/>
          <a:p>
            <a:r>
              <a:rPr lang="nl-NL" sz="3600" dirty="0" smtClean="0"/>
              <a:t>Gij zijt dus niet meer slaaf, doch zoon; indien gij zoon zijt, dan zijt gij ook erfgenaam door God</a:t>
            </a:r>
          </a:p>
          <a:p>
            <a:endParaRPr lang="nl-NL" sz="3600" dirty="0"/>
          </a:p>
          <a:p>
            <a:r>
              <a:rPr lang="nl-NL" sz="3600" dirty="0" smtClean="0"/>
              <a:t>(U bent dus geen slaaf meer, maar zoon; en als u zoon bent, dan ook erfgenaam, door toedoen van God) WV</a:t>
            </a:r>
          </a:p>
          <a:p>
            <a:endParaRPr lang="nl-NL" sz="3600" dirty="0" smtClean="0"/>
          </a:p>
          <a:p>
            <a:r>
              <a:rPr lang="nl-NL" sz="3600" dirty="0"/>
              <a:t>	</a:t>
            </a:r>
            <a:r>
              <a:rPr lang="nl-NL" sz="3600" dirty="0" smtClean="0"/>
              <a:t>				Gal. 4:7</a:t>
            </a:r>
            <a:endParaRPr lang="nl-NL" sz="3600" dirty="0"/>
          </a:p>
        </p:txBody>
      </p:sp>
    </p:spTree>
    <p:extLst>
      <p:ext uri="{BB962C8B-B14F-4D97-AF65-F5344CB8AC3E}">
        <p14:creationId xmlns:p14="http://schemas.microsoft.com/office/powerpoint/2010/main" val="3805399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91998" y="1554995"/>
            <a:ext cx="7038640" cy="3416320"/>
          </a:xfrm>
          <a:prstGeom prst="rect">
            <a:avLst/>
          </a:prstGeom>
          <a:noFill/>
        </p:spPr>
        <p:txBody>
          <a:bodyPr wrap="square" rtlCol="0">
            <a:spAutoFit/>
          </a:bodyPr>
          <a:lstStyle/>
          <a:p>
            <a:r>
              <a:rPr lang="nl-NL" sz="3600" dirty="0" smtClean="0"/>
              <a:t>Ieder die in Hem blijft, zondigt niet</a:t>
            </a:r>
          </a:p>
          <a:p>
            <a:endParaRPr lang="nl-NL" sz="3600" dirty="0"/>
          </a:p>
          <a:p>
            <a:r>
              <a:rPr lang="nl-NL" sz="3600" dirty="0" smtClean="0"/>
              <a:t>(Iedereen die met Hem verbonden blijft, zondigt niet) BGT</a:t>
            </a:r>
          </a:p>
          <a:p>
            <a:endParaRPr lang="nl-NL" sz="3600" dirty="0" smtClean="0"/>
          </a:p>
          <a:p>
            <a:r>
              <a:rPr lang="nl-NL" sz="3600" dirty="0"/>
              <a:t>	</a:t>
            </a:r>
            <a:r>
              <a:rPr lang="nl-NL" sz="3600" dirty="0" smtClean="0"/>
              <a:t>				1 Joh 3:6</a:t>
            </a:r>
            <a:endParaRPr lang="nl-NL" sz="3600" dirty="0"/>
          </a:p>
        </p:txBody>
      </p:sp>
    </p:spTree>
    <p:extLst>
      <p:ext uri="{BB962C8B-B14F-4D97-AF65-F5344CB8AC3E}">
        <p14:creationId xmlns:p14="http://schemas.microsoft.com/office/powerpoint/2010/main" val="38053992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008911" y="1816138"/>
            <a:ext cx="2290822" cy="3430484"/>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dirty="0" smtClean="0">
                <a:solidFill>
                  <a:srgbClr val="000000"/>
                </a:solidFill>
              </a:rPr>
              <a:t>SLAAF</a:t>
            </a:r>
          </a:p>
          <a:p>
            <a:pPr algn="ctr"/>
            <a:r>
              <a:rPr lang="nl-NL" sz="2400" b="1" dirty="0" smtClean="0">
                <a:solidFill>
                  <a:srgbClr val="000000"/>
                </a:solidFill>
              </a:rPr>
              <a:t>van</a:t>
            </a:r>
          </a:p>
          <a:p>
            <a:pPr algn="ctr"/>
            <a:r>
              <a:rPr lang="nl-NL" sz="2400" b="1" dirty="0" smtClean="0">
                <a:solidFill>
                  <a:srgbClr val="000000"/>
                </a:solidFill>
              </a:rPr>
              <a:t>ZONDE</a:t>
            </a:r>
            <a:endParaRPr lang="nl-NL" sz="2400" b="1" dirty="0">
              <a:solidFill>
                <a:srgbClr val="000000"/>
              </a:solidFill>
            </a:endParaRPr>
          </a:p>
        </p:txBody>
      </p:sp>
      <p:sp>
        <p:nvSpPr>
          <p:cNvPr id="4" name="Rechthoek 3"/>
          <p:cNvSpPr/>
          <p:nvPr/>
        </p:nvSpPr>
        <p:spPr>
          <a:xfrm>
            <a:off x="5327521" y="1816138"/>
            <a:ext cx="2290822" cy="34304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b="1" dirty="0" smtClean="0">
                <a:solidFill>
                  <a:srgbClr val="000000"/>
                </a:solidFill>
              </a:rPr>
              <a:t>ZOON</a:t>
            </a:r>
          </a:p>
          <a:p>
            <a:pPr algn="ctr"/>
            <a:r>
              <a:rPr lang="nl-NL" sz="2400" b="1" dirty="0">
                <a:solidFill>
                  <a:srgbClr val="000000"/>
                </a:solidFill>
              </a:rPr>
              <a:t>o</a:t>
            </a:r>
            <a:r>
              <a:rPr lang="nl-NL" sz="2400" b="1" dirty="0" smtClean="0">
                <a:solidFill>
                  <a:srgbClr val="000000"/>
                </a:solidFill>
              </a:rPr>
              <a:t>f</a:t>
            </a:r>
          </a:p>
          <a:p>
            <a:pPr algn="ctr"/>
            <a:r>
              <a:rPr lang="nl-NL" sz="2400" b="1" dirty="0" smtClean="0">
                <a:solidFill>
                  <a:srgbClr val="000000"/>
                </a:solidFill>
              </a:rPr>
              <a:t>DOCHTER</a:t>
            </a:r>
          </a:p>
          <a:p>
            <a:pPr algn="ctr"/>
            <a:r>
              <a:rPr lang="nl-NL" sz="2400" b="1" dirty="0">
                <a:solidFill>
                  <a:srgbClr val="000000"/>
                </a:solidFill>
              </a:rPr>
              <a:t>v</a:t>
            </a:r>
            <a:r>
              <a:rPr lang="nl-NL" sz="2400" b="1" dirty="0" smtClean="0">
                <a:solidFill>
                  <a:srgbClr val="000000"/>
                </a:solidFill>
              </a:rPr>
              <a:t>an </a:t>
            </a:r>
          </a:p>
          <a:p>
            <a:pPr algn="ctr"/>
            <a:r>
              <a:rPr lang="nl-NL" sz="2400" b="1" dirty="0" smtClean="0">
                <a:solidFill>
                  <a:srgbClr val="000000"/>
                </a:solidFill>
              </a:rPr>
              <a:t>GOD</a:t>
            </a:r>
            <a:endParaRPr lang="nl-NL" sz="2400" b="1" dirty="0">
              <a:solidFill>
                <a:srgbClr val="000000"/>
              </a:solidFill>
            </a:endParaRPr>
          </a:p>
        </p:txBody>
      </p:sp>
      <p:sp>
        <p:nvSpPr>
          <p:cNvPr id="5" name="Punthaak 4"/>
          <p:cNvSpPr/>
          <p:nvPr/>
        </p:nvSpPr>
        <p:spPr>
          <a:xfrm>
            <a:off x="3928819" y="2374037"/>
            <a:ext cx="878346" cy="2124764"/>
          </a:xfrm>
          <a:prstGeom prst="chevron">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 name="Tekstvak 1"/>
          <p:cNvSpPr txBox="1"/>
          <p:nvPr/>
        </p:nvSpPr>
        <p:spPr>
          <a:xfrm>
            <a:off x="1946605" y="637047"/>
            <a:ext cx="4549593" cy="461665"/>
          </a:xfrm>
          <a:prstGeom prst="rect">
            <a:avLst/>
          </a:prstGeom>
          <a:noFill/>
        </p:spPr>
        <p:txBody>
          <a:bodyPr wrap="none" rtlCol="0">
            <a:spAutoFit/>
          </a:bodyPr>
          <a:lstStyle/>
          <a:p>
            <a:r>
              <a:rPr lang="nl-NL" sz="2400" b="1" dirty="0" smtClean="0"/>
              <a:t>VERANDERING VAN IDENTITEIT</a:t>
            </a:r>
            <a:endParaRPr lang="nl-NL" sz="2400" b="1" dirty="0"/>
          </a:p>
        </p:txBody>
      </p:sp>
    </p:spTree>
    <p:extLst>
      <p:ext uri="{BB962C8B-B14F-4D97-AF65-F5344CB8AC3E}">
        <p14:creationId xmlns:p14="http://schemas.microsoft.com/office/powerpoint/2010/main" val="2172147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grpId="0" nodeType="afterEffect">
                                  <p:stCondLst>
                                    <p:cond delay="0"/>
                                  </p:stCondLst>
                                  <p:childTnLst>
                                    <p:set>
                                      <p:cBhvr>
                                        <p:cTn id="9" dur="1" fill="hold">
                                          <p:stCondLst>
                                            <p:cond delay="1999"/>
                                          </p:stCondLst>
                                        </p:cTn>
                                        <p:tgtEl>
                                          <p:spTgt spid="5"/>
                                        </p:tgtEl>
                                        <p:attrNameLst>
                                          <p:attrName>style.visibility</p:attrName>
                                        </p:attrNameLst>
                                      </p:cBhvr>
                                      <p:to>
                                        <p:strVal val="visible"/>
                                      </p:to>
                                    </p:set>
                                  </p:childTnLst>
                                </p:cTn>
                              </p:par>
                            </p:childTnLst>
                          </p:cTn>
                        </p:par>
                        <p:par>
                          <p:cTn id="10" fill="hold">
                            <p:stCondLst>
                              <p:cond delay="2010"/>
                            </p:stCondLst>
                            <p:childTnLst>
                              <p:par>
                                <p:cTn id="11" presetID="1" presetClass="entr" presetSubtype="0" fill="hold" grpId="0" nodeType="afterEffect">
                                  <p:stCondLst>
                                    <p:cond delay="0"/>
                                  </p:stCondLst>
                                  <p:childTnLst>
                                    <p:set>
                                      <p:cBhvr>
                                        <p:cTn id="12" dur="1" fill="hold">
                                          <p:stCondLst>
                                            <p:cond delay="1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a:stretch>
            <a:fillRect/>
          </a:stretch>
        </p:blipFill>
        <p:spPr>
          <a:xfrm>
            <a:off x="4806994" y="1348117"/>
            <a:ext cx="3288124" cy="3269388"/>
          </a:xfrm>
          <a:prstGeom prst="rect">
            <a:avLst/>
          </a:prstGeom>
        </p:spPr>
      </p:pic>
      <p:pic>
        <p:nvPicPr>
          <p:cNvPr id="12" name="Afbeelding 11"/>
          <p:cNvPicPr>
            <a:picLocks noChangeAspect="1"/>
          </p:cNvPicPr>
          <p:nvPr/>
        </p:nvPicPr>
        <p:blipFill>
          <a:blip r:embed="rId3"/>
          <a:stretch>
            <a:fillRect/>
          </a:stretch>
        </p:blipFill>
        <p:spPr>
          <a:xfrm>
            <a:off x="569568" y="1348117"/>
            <a:ext cx="3288124" cy="3270008"/>
          </a:xfrm>
          <a:prstGeom prst="rect">
            <a:avLst/>
          </a:prstGeom>
        </p:spPr>
      </p:pic>
      <p:sp>
        <p:nvSpPr>
          <p:cNvPr id="13" name="Tekstvak 12"/>
          <p:cNvSpPr txBox="1"/>
          <p:nvPr/>
        </p:nvSpPr>
        <p:spPr>
          <a:xfrm>
            <a:off x="501084" y="5365324"/>
            <a:ext cx="3509494" cy="830997"/>
          </a:xfrm>
          <a:prstGeom prst="rect">
            <a:avLst/>
          </a:prstGeom>
          <a:noFill/>
        </p:spPr>
        <p:txBody>
          <a:bodyPr wrap="none" rtlCol="0">
            <a:spAutoFit/>
          </a:bodyPr>
          <a:lstStyle/>
          <a:p>
            <a:pPr algn="ctr"/>
            <a:r>
              <a:rPr lang="nl-NL" sz="2400" b="1" dirty="0" smtClean="0"/>
              <a:t>NIET MEER </a:t>
            </a:r>
          </a:p>
          <a:p>
            <a:pPr algn="ctr"/>
            <a:r>
              <a:rPr lang="nl-NL" sz="2400" b="1" dirty="0" smtClean="0"/>
              <a:t>ONSZELF VERANDEREN</a:t>
            </a:r>
            <a:endParaRPr lang="nl-NL" sz="2400" b="1" dirty="0"/>
          </a:p>
        </p:txBody>
      </p:sp>
      <p:sp>
        <p:nvSpPr>
          <p:cNvPr id="14" name="Tekstvak 13"/>
          <p:cNvSpPr txBox="1"/>
          <p:nvPr/>
        </p:nvSpPr>
        <p:spPr>
          <a:xfrm>
            <a:off x="4689926" y="5246622"/>
            <a:ext cx="3743633" cy="1200328"/>
          </a:xfrm>
          <a:prstGeom prst="rect">
            <a:avLst/>
          </a:prstGeom>
          <a:noFill/>
        </p:spPr>
        <p:txBody>
          <a:bodyPr wrap="none" rtlCol="0">
            <a:spAutoFit/>
          </a:bodyPr>
          <a:lstStyle/>
          <a:p>
            <a:pPr algn="ctr"/>
            <a:r>
              <a:rPr lang="nl-NL" sz="2400" b="1" dirty="0" smtClean="0"/>
              <a:t>MAAR AAN DE HAND </a:t>
            </a:r>
          </a:p>
          <a:p>
            <a:pPr algn="ctr"/>
            <a:r>
              <a:rPr lang="nl-NL" sz="2400" b="1" dirty="0" smtClean="0"/>
              <a:t>VAN DE VADER</a:t>
            </a:r>
          </a:p>
          <a:p>
            <a:pPr algn="ctr"/>
            <a:r>
              <a:rPr lang="nl-NL" sz="2400" b="1" dirty="0" smtClean="0"/>
              <a:t>ONTDEKKEN WIE WE ZIJN</a:t>
            </a:r>
            <a:endParaRPr lang="nl-NL" sz="2400" b="1" dirty="0"/>
          </a:p>
        </p:txBody>
      </p:sp>
    </p:spTree>
    <p:extLst>
      <p:ext uri="{BB962C8B-B14F-4D97-AF65-F5344CB8AC3E}">
        <p14:creationId xmlns:p14="http://schemas.microsoft.com/office/powerpoint/2010/main" val="3805399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6086" y="569770"/>
            <a:ext cx="8498594" cy="5792650"/>
          </a:xfrm>
        </p:spPr>
        <p:txBody>
          <a:bodyPr>
            <a:normAutofit fontScale="77500" lnSpcReduction="20000"/>
          </a:bodyPr>
          <a:lstStyle/>
          <a:p>
            <a:r>
              <a:rPr lang="nl-NL" dirty="0" smtClean="0"/>
              <a:t>Hans, zoon van Simon</a:t>
            </a:r>
          </a:p>
          <a:p>
            <a:r>
              <a:rPr lang="nl-NL" dirty="0" smtClean="0"/>
              <a:t>Simon, zoon van Jacobus</a:t>
            </a:r>
          </a:p>
          <a:p>
            <a:r>
              <a:rPr lang="nl-NL" dirty="0" smtClean="0"/>
              <a:t>Jacobus, zoon van Simon</a:t>
            </a:r>
          </a:p>
          <a:p>
            <a:r>
              <a:rPr lang="nl-NL" dirty="0" smtClean="0"/>
              <a:t>Simon, zoon van Jacob</a:t>
            </a:r>
          </a:p>
          <a:p>
            <a:r>
              <a:rPr lang="nl-NL" dirty="0" smtClean="0"/>
              <a:t>Jacob, zoon van Jacob</a:t>
            </a:r>
          </a:p>
          <a:p>
            <a:r>
              <a:rPr lang="nl-NL" dirty="0" smtClean="0"/>
              <a:t>Jacob, zoon van Jacob Muijs</a:t>
            </a:r>
          </a:p>
          <a:p>
            <a:r>
              <a:rPr lang="nl-NL" dirty="0" smtClean="0"/>
              <a:t>Jacob, zoon van Job </a:t>
            </a:r>
            <a:r>
              <a:rPr lang="nl-NL" dirty="0" err="1" smtClean="0"/>
              <a:t>Arendsz</a:t>
            </a:r>
            <a:endParaRPr lang="nl-NL" dirty="0"/>
          </a:p>
          <a:p>
            <a:r>
              <a:rPr lang="nl-NL" dirty="0" smtClean="0"/>
              <a:t>Job </a:t>
            </a:r>
            <a:r>
              <a:rPr lang="nl-NL" dirty="0" err="1" smtClean="0"/>
              <a:t>Arendsz</a:t>
            </a:r>
            <a:r>
              <a:rPr lang="nl-NL" dirty="0" smtClean="0"/>
              <a:t>, zoon van Jacob Muijs de </a:t>
            </a:r>
            <a:r>
              <a:rPr lang="nl-NL" dirty="0" err="1" smtClean="0"/>
              <a:t>Braau</a:t>
            </a:r>
            <a:endParaRPr lang="nl-NL" dirty="0"/>
          </a:p>
          <a:p>
            <a:r>
              <a:rPr lang="nl-NL" dirty="0" smtClean="0"/>
              <a:t>Jacob, Muijs de </a:t>
            </a:r>
            <a:r>
              <a:rPr lang="nl-NL" dirty="0" err="1" smtClean="0"/>
              <a:t>Braau</a:t>
            </a:r>
            <a:r>
              <a:rPr lang="nl-NL" dirty="0" smtClean="0"/>
              <a:t> zoon van ??? Gedoopt 1679 te Rotterdam</a:t>
            </a:r>
            <a:endParaRPr lang="nl-NL" dirty="0"/>
          </a:p>
        </p:txBody>
      </p:sp>
    </p:spTree>
    <p:extLst>
      <p:ext uri="{BB962C8B-B14F-4D97-AF65-F5344CB8AC3E}">
        <p14:creationId xmlns:p14="http://schemas.microsoft.com/office/powerpoint/2010/main" val="146951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Identiteit is belangrijk</a:t>
            </a:r>
            <a:endParaRPr lang="nl-NL" dirty="0"/>
          </a:p>
        </p:txBody>
      </p:sp>
      <p:sp>
        <p:nvSpPr>
          <p:cNvPr id="3" name="Tijdelijke aanduiding voor inhoud 2"/>
          <p:cNvSpPr>
            <a:spLocks noGrp="1"/>
          </p:cNvSpPr>
          <p:nvPr>
            <p:ph idx="1"/>
          </p:nvPr>
        </p:nvSpPr>
        <p:spPr>
          <a:xfrm>
            <a:off x="457200" y="1778253"/>
            <a:ext cx="8229600" cy="3645294"/>
          </a:xfrm>
        </p:spPr>
        <p:txBody>
          <a:bodyPr/>
          <a:lstStyle/>
          <a:p>
            <a:pPr>
              <a:buFontTx/>
              <a:buChar char="-"/>
            </a:pPr>
            <a:r>
              <a:rPr lang="nl-NL" b="1" dirty="0" smtClean="0"/>
              <a:t>Waar kom ik vandaan?</a:t>
            </a:r>
          </a:p>
          <a:p>
            <a:pPr>
              <a:buFontTx/>
              <a:buChar char="-"/>
            </a:pPr>
            <a:r>
              <a:rPr lang="nl-NL" b="1" dirty="0" smtClean="0"/>
              <a:t>Waar ga ik naartoe?</a:t>
            </a:r>
          </a:p>
          <a:p>
            <a:pPr>
              <a:buFontTx/>
              <a:buChar char="-"/>
            </a:pPr>
            <a:r>
              <a:rPr lang="nl-NL" b="1" dirty="0" smtClean="0"/>
              <a:t>Wat is mijn doel vandaag, op deze plaats?</a:t>
            </a:r>
          </a:p>
          <a:p>
            <a:pPr algn="ctr">
              <a:buFontTx/>
              <a:buChar char="-"/>
            </a:pPr>
            <a:endParaRPr lang="nl-NL" b="1" dirty="0"/>
          </a:p>
        </p:txBody>
      </p:sp>
    </p:spTree>
    <p:extLst>
      <p:ext uri="{BB962C8B-B14F-4D97-AF65-F5344CB8AC3E}">
        <p14:creationId xmlns:p14="http://schemas.microsoft.com/office/powerpoint/2010/main" val="63044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0" y="368300"/>
            <a:ext cx="9144000" cy="6098977"/>
          </a:xfrm>
          <a:prstGeom prst="rect">
            <a:avLst/>
          </a:prstGeom>
        </p:spPr>
      </p:pic>
    </p:spTree>
    <p:extLst>
      <p:ext uri="{BB962C8B-B14F-4D97-AF65-F5344CB8AC3E}">
        <p14:creationId xmlns:p14="http://schemas.microsoft.com/office/powerpoint/2010/main" val="211495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al 7"/>
          <p:cNvSpPr/>
          <p:nvPr/>
        </p:nvSpPr>
        <p:spPr>
          <a:xfrm>
            <a:off x="1533220" y="654925"/>
            <a:ext cx="5400000" cy="5400000"/>
          </a:xfrm>
          <a:prstGeom prst="ellipse">
            <a:avLst/>
          </a:prstGeom>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7" name="Ovaal 6"/>
          <p:cNvSpPr/>
          <p:nvPr/>
        </p:nvSpPr>
        <p:spPr>
          <a:xfrm>
            <a:off x="2470915" y="1509579"/>
            <a:ext cx="3600000" cy="3600000"/>
          </a:xfrm>
          <a:prstGeom prst="ellipse">
            <a:avLst/>
          </a:prstGeom>
          <a:solidFill>
            <a:srgbClr val="CCFFCC"/>
          </a:solidFill>
          <a:ln/>
        </p:spPr>
        <p:style>
          <a:lnRef idx="1">
            <a:schemeClr val="accent1"/>
          </a:lnRef>
          <a:fillRef idx="3">
            <a:schemeClr val="accent1"/>
          </a:fillRef>
          <a:effectRef idx="2">
            <a:schemeClr val="accent1"/>
          </a:effectRef>
          <a:fontRef idx="minor">
            <a:schemeClr val="lt1"/>
          </a:fontRef>
        </p:style>
        <p:txBody>
          <a:bodyPr/>
          <a:lstStyle/>
          <a:p>
            <a:endParaRPr lang="nl-NL"/>
          </a:p>
        </p:txBody>
      </p:sp>
      <p:sp>
        <p:nvSpPr>
          <p:cNvPr id="5" name="Ovaal 4"/>
          <p:cNvSpPr/>
          <p:nvPr/>
        </p:nvSpPr>
        <p:spPr>
          <a:xfrm>
            <a:off x="3424732" y="2437365"/>
            <a:ext cx="1800000" cy="1800000"/>
          </a:xfrm>
          <a:prstGeom prst="ellipse">
            <a:avLst/>
          </a:prstGeom>
          <a:ln/>
        </p:spPr>
        <p:style>
          <a:lnRef idx="1">
            <a:schemeClr val="accent1"/>
          </a:lnRef>
          <a:fillRef idx="3">
            <a:schemeClr val="accent1"/>
          </a:fillRef>
          <a:effectRef idx="2">
            <a:schemeClr val="accent1"/>
          </a:effectRef>
          <a:fontRef idx="minor">
            <a:schemeClr val="lt1"/>
          </a:fontRef>
        </p:style>
        <p:txBody>
          <a:bodyPr/>
          <a:lstStyle/>
          <a:p>
            <a:endParaRPr lang="nl-NL" sz="2000" b="1" dirty="0"/>
          </a:p>
        </p:txBody>
      </p:sp>
      <p:sp>
        <p:nvSpPr>
          <p:cNvPr id="9" name="Tekstvak 8"/>
          <p:cNvSpPr txBox="1"/>
          <p:nvPr/>
        </p:nvSpPr>
        <p:spPr>
          <a:xfrm>
            <a:off x="3750776" y="3121858"/>
            <a:ext cx="1473956" cy="400110"/>
          </a:xfrm>
          <a:prstGeom prst="rect">
            <a:avLst/>
          </a:prstGeom>
          <a:noFill/>
        </p:spPr>
        <p:txBody>
          <a:bodyPr wrap="none" rtlCol="0">
            <a:spAutoFit/>
          </a:bodyPr>
          <a:lstStyle/>
          <a:p>
            <a:r>
              <a:rPr lang="nl-NL" sz="2000" b="1" dirty="0" smtClean="0">
                <a:solidFill>
                  <a:srgbClr val="000000"/>
                </a:solidFill>
              </a:rPr>
              <a:t>WAAROM ?</a:t>
            </a:r>
            <a:endParaRPr lang="nl-NL" sz="2000" b="1" dirty="0">
              <a:solidFill>
                <a:srgbClr val="000000"/>
              </a:solidFill>
            </a:endParaRPr>
          </a:p>
        </p:txBody>
      </p:sp>
      <p:sp>
        <p:nvSpPr>
          <p:cNvPr id="10" name="Tekstvak 9"/>
          <p:cNvSpPr txBox="1"/>
          <p:nvPr/>
        </p:nvSpPr>
        <p:spPr>
          <a:xfrm>
            <a:off x="3868397" y="1836228"/>
            <a:ext cx="865817" cy="400110"/>
          </a:xfrm>
          <a:prstGeom prst="rect">
            <a:avLst/>
          </a:prstGeom>
          <a:noFill/>
        </p:spPr>
        <p:txBody>
          <a:bodyPr wrap="none" rtlCol="0">
            <a:spAutoFit/>
          </a:bodyPr>
          <a:lstStyle/>
          <a:p>
            <a:r>
              <a:rPr lang="nl-NL" sz="2000" b="1" dirty="0" smtClean="0">
                <a:solidFill>
                  <a:srgbClr val="000000"/>
                </a:solidFill>
              </a:rPr>
              <a:t>HOE ?</a:t>
            </a:r>
            <a:endParaRPr lang="nl-NL" sz="2000" b="1" dirty="0">
              <a:solidFill>
                <a:srgbClr val="000000"/>
              </a:solidFill>
            </a:endParaRPr>
          </a:p>
        </p:txBody>
      </p:sp>
      <p:sp>
        <p:nvSpPr>
          <p:cNvPr id="11" name="Tekstvak 10"/>
          <p:cNvSpPr txBox="1"/>
          <p:nvPr/>
        </p:nvSpPr>
        <p:spPr>
          <a:xfrm>
            <a:off x="3868397" y="872566"/>
            <a:ext cx="876587" cy="400110"/>
          </a:xfrm>
          <a:prstGeom prst="rect">
            <a:avLst/>
          </a:prstGeom>
          <a:noFill/>
        </p:spPr>
        <p:txBody>
          <a:bodyPr wrap="none" rtlCol="0">
            <a:spAutoFit/>
          </a:bodyPr>
          <a:lstStyle/>
          <a:p>
            <a:r>
              <a:rPr lang="nl-NL" sz="2000" b="1" dirty="0" smtClean="0">
                <a:solidFill>
                  <a:schemeClr val="bg1"/>
                </a:solidFill>
              </a:rPr>
              <a:t>WAT ?</a:t>
            </a:r>
            <a:endParaRPr lang="nl-NL" sz="2000" b="1" dirty="0">
              <a:solidFill>
                <a:schemeClr val="bg1"/>
              </a:solidFill>
            </a:endParaRPr>
          </a:p>
        </p:txBody>
      </p:sp>
    </p:spTree>
    <p:extLst>
      <p:ext uri="{BB962C8B-B14F-4D97-AF65-F5344CB8AC3E}">
        <p14:creationId xmlns:p14="http://schemas.microsoft.com/office/powerpoint/2010/main" val="129896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638715"/>
            <a:ext cx="8229600" cy="5723705"/>
          </a:xfrm>
        </p:spPr>
        <p:txBody>
          <a:bodyPr>
            <a:normAutofit lnSpcReduction="10000"/>
          </a:bodyPr>
          <a:lstStyle/>
          <a:p>
            <a:r>
              <a:rPr lang="nl-NL" dirty="0" smtClean="0"/>
              <a:t>WAAROM ? </a:t>
            </a:r>
          </a:p>
          <a:p>
            <a:pPr lvl="1"/>
            <a:r>
              <a:rPr lang="nl-NL" dirty="0" smtClean="0"/>
              <a:t>Wat is de diepste, belangrijkste reden dat we doen wat we doen?</a:t>
            </a:r>
          </a:p>
          <a:p>
            <a:r>
              <a:rPr lang="nl-NL" dirty="0" smtClean="0"/>
              <a:t>HOE ?</a:t>
            </a:r>
          </a:p>
          <a:p>
            <a:pPr lvl="1"/>
            <a:r>
              <a:rPr lang="nl-NL" dirty="0" smtClean="0"/>
              <a:t>Op welke wijze verrichten we onze activiteiten, in welke geest, wat zijn onze waarden?</a:t>
            </a:r>
          </a:p>
          <a:p>
            <a:r>
              <a:rPr lang="nl-NL" dirty="0" smtClean="0"/>
              <a:t>WAT ?</a:t>
            </a:r>
          </a:p>
          <a:p>
            <a:pPr lvl="1"/>
            <a:r>
              <a:rPr lang="nl-NL" dirty="0" smtClean="0"/>
              <a:t>Wat zijn onze activiteiten?</a:t>
            </a:r>
          </a:p>
        </p:txBody>
      </p:sp>
    </p:spTree>
    <p:extLst>
      <p:ext uri="{BB962C8B-B14F-4D97-AF65-F5344CB8AC3E}">
        <p14:creationId xmlns:p14="http://schemas.microsoft.com/office/powerpoint/2010/main" val="222809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3250"/>
            <a:ext cx="8229600" cy="776938"/>
          </a:xfrm>
        </p:spPr>
        <p:txBody>
          <a:bodyPr>
            <a:noAutofit/>
          </a:bodyPr>
          <a:lstStyle/>
          <a:p>
            <a:pPr algn="l"/>
            <a:r>
              <a:rPr lang="nl-NL" sz="4000" dirty="0" smtClean="0">
                <a:latin typeface="Helvetica"/>
                <a:cs typeface="Helvetica"/>
              </a:rPr>
              <a:t>Business Plan</a:t>
            </a:r>
            <a:endParaRPr lang="nl-NL" sz="4000" dirty="0">
              <a:latin typeface="Helvetica"/>
              <a:cs typeface="Helvetica"/>
            </a:endParaRPr>
          </a:p>
        </p:txBody>
      </p:sp>
      <p:sp>
        <p:nvSpPr>
          <p:cNvPr id="3" name="Tijdelijke aanduiding voor inhoud 2"/>
          <p:cNvSpPr>
            <a:spLocks noGrp="1"/>
          </p:cNvSpPr>
          <p:nvPr>
            <p:ph idx="1"/>
          </p:nvPr>
        </p:nvSpPr>
        <p:spPr>
          <a:xfrm>
            <a:off x="154304" y="1080188"/>
            <a:ext cx="8842810" cy="5424673"/>
          </a:xfrm>
        </p:spPr>
        <p:txBody>
          <a:bodyPr>
            <a:normAutofit fontScale="55000" lnSpcReduction="20000"/>
          </a:bodyPr>
          <a:lstStyle/>
          <a:p>
            <a:pPr marL="0" lvl="0" indent="0">
              <a:buNone/>
            </a:pPr>
            <a:r>
              <a:rPr lang="en-GB" i="1" dirty="0"/>
              <a:t>The Marketing Plan</a:t>
            </a:r>
            <a:endParaRPr lang="nl-NL" sz="2400" dirty="0"/>
          </a:p>
          <a:p>
            <a:r>
              <a:rPr lang="en-GB" dirty="0"/>
              <a:t>Describe your business-idea:</a:t>
            </a:r>
            <a:endParaRPr lang="nl-NL" sz="2800" dirty="0"/>
          </a:p>
          <a:p>
            <a:pPr marL="0" indent="0">
              <a:buNone/>
            </a:pPr>
            <a:r>
              <a:rPr lang="en-GB" dirty="0" smtClean="0"/>
              <a:t>	(</a:t>
            </a:r>
            <a:r>
              <a:rPr lang="en-GB" dirty="0"/>
              <a:t>What do you want to do? When do you want to start? What is your vision, </a:t>
            </a:r>
            <a:r>
              <a:rPr lang="en-GB" dirty="0" smtClean="0"/>
              <a:t>	mission</a:t>
            </a:r>
            <a:r>
              <a:rPr lang="en-GB" dirty="0"/>
              <a:t>? What is your Unique Selling Point?)</a:t>
            </a:r>
            <a:endParaRPr lang="nl-NL" sz="2800" dirty="0"/>
          </a:p>
          <a:p>
            <a:pPr marL="0" indent="0">
              <a:buNone/>
            </a:pPr>
            <a:r>
              <a:rPr lang="en-GB" i="1" dirty="0" smtClean="0"/>
              <a:t>The </a:t>
            </a:r>
            <a:r>
              <a:rPr lang="en-GB" i="1" dirty="0"/>
              <a:t>Market</a:t>
            </a:r>
            <a:endParaRPr lang="nl-NL" sz="2000" dirty="0"/>
          </a:p>
          <a:p>
            <a:r>
              <a:rPr lang="en-GB" dirty="0"/>
              <a:t>Which market do you want to enter? What are the market characteristics? Which kind of trends can you identify that are relevant for your business-idea? </a:t>
            </a:r>
            <a:endParaRPr lang="nl-NL" sz="2800" dirty="0"/>
          </a:p>
          <a:p>
            <a:r>
              <a:rPr lang="en-GB" dirty="0"/>
              <a:t>Who is your target group? Why do you select this group? What are the demographics of this target group? What are the needs of this target group? What is the buying power of your target group?</a:t>
            </a:r>
            <a:endParaRPr lang="nl-NL" sz="2800" dirty="0"/>
          </a:p>
          <a:p>
            <a:pPr marL="0" indent="0">
              <a:buNone/>
            </a:pPr>
            <a:r>
              <a:rPr lang="en-GB" i="1" dirty="0" smtClean="0"/>
              <a:t>Competition</a:t>
            </a:r>
            <a:endParaRPr lang="nl-NL" sz="2000" dirty="0"/>
          </a:p>
          <a:p>
            <a:r>
              <a:rPr lang="en-GB" dirty="0"/>
              <a:t>Can you identify competitors? What do they offer? What is your competitive advantage</a:t>
            </a:r>
            <a:r>
              <a:rPr lang="en-GB" sz="3600" dirty="0"/>
              <a:t>?</a:t>
            </a:r>
            <a:r>
              <a:rPr lang="nl-NL" dirty="0"/>
              <a:t> </a:t>
            </a:r>
            <a:endParaRPr lang="nl-NL" dirty="0">
              <a:latin typeface="Helvetica"/>
              <a:cs typeface="Helvetica"/>
            </a:endParaRPr>
          </a:p>
        </p:txBody>
      </p:sp>
    </p:spTree>
    <p:extLst>
      <p:ext uri="{BB962C8B-B14F-4D97-AF65-F5344CB8AC3E}">
        <p14:creationId xmlns:p14="http://schemas.microsoft.com/office/powerpoint/2010/main" val="274529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91998" y="830913"/>
            <a:ext cx="7038640" cy="5632312"/>
          </a:xfrm>
          <a:prstGeom prst="rect">
            <a:avLst/>
          </a:prstGeom>
          <a:noFill/>
        </p:spPr>
        <p:txBody>
          <a:bodyPr wrap="square" rtlCol="0">
            <a:spAutoFit/>
          </a:bodyPr>
          <a:lstStyle/>
          <a:p>
            <a:r>
              <a:rPr lang="nl-NL" sz="3600" dirty="0" smtClean="0"/>
              <a:t>Daarom ook is iemand die één met Christus is, een nieuwe schepping. Het oude is voorbij, het nieuwe is gekomen</a:t>
            </a:r>
          </a:p>
          <a:p>
            <a:endParaRPr lang="nl-NL" sz="3600" dirty="0"/>
          </a:p>
          <a:p>
            <a:r>
              <a:rPr lang="nl-NL" sz="3600" dirty="0" smtClean="0"/>
              <a:t>(Zo is dus iemand die in Christus is, een nieuwe schepping: het oude is voorbij, het nieuwe is er al) WV</a:t>
            </a:r>
          </a:p>
          <a:p>
            <a:endParaRPr lang="nl-NL" sz="3600" dirty="0" smtClean="0"/>
          </a:p>
          <a:p>
            <a:r>
              <a:rPr lang="nl-NL" sz="3600" dirty="0"/>
              <a:t>	</a:t>
            </a:r>
            <a:r>
              <a:rPr lang="nl-NL" sz="3600" dirty="0" smtClean="0"/>
              <a:t>				2 Kor. 5:17</a:t>
            </a:r>
            <a:endParaRPr lang="nl-NL" sz="3600" dirty="0"/>
          </a:p>
        </p:txBody>
      </p:sp>
    </p:spTree>
    <p:extLst>
      <p:ext uri="{BB962C8B-B14F-4D97-AF65-F5344CB8AC3E}">
        <p14:creationId xmlns:p14="http://schemas.microsoft.com/office/powerpoint/2010/main" val="3293856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91998" y="522289"/>
            <a:ext cx="7038640" cy="5632312"/>
          </a:xfrm>
          <a:prstGeom prst="rect">
            <a:avLst/>
          </a:prstGeom>
          <a:noFill/>
        </p:spPr>
        <p:txBody>
          <a:bodyPr wrap="square" rtlCol="0">
            <a:spAutoFit/>
          </a:bodyPr>
          <a:lstStyle/>
          <a:p>
            <a:r>
              <a:rPr lang="nl-NL" sz="3600" dirty="0" smtClean="0"/>
              <a:t>Want besneden zijn of niet besneden zijn betekent niets, maar of men een nieuwe schepping is.</a:t>
            </a:r>
          </a:p>
          <a:p>
            <a:endParaRPr lang="nl-NL" sz="3600" dirty="0"/>
          </a:p>
          <a:p>
            <a:r>
              <a:rPr lang="nl-NL" sz="3600" dirty="0" smtClean="0"/>
              <a:t>(Daarom zeg ik dat de besnijdenis niet belangrijk is. Er is maar één ding belangrijk: dat God een nieuwe mens van je maakt) BGT</a:t>
            </a:r>
          </a:p>
          <a:p>
            <a:endParaRPr lang="nl-NL" sz="3600" dirty="0" smtClean="0"/>
          </a:p>
          <a:p>
            <a:r>
              <a:rPr lang="nl-NL" sz="3600" dirty="0"/>
              <a:t>	</a:t>
            </a:r>
            <a:r>
              <a:rPr lang="nl-NL" sz="3600" dirty="0" smtClean="0"/>
              <a:t>				Gal. 6:15</a:t>
            </a:r>
            <a:endParaRPr lang="nl-NL" sz="3600" dirty="0"/>
          </a:p>
        </p:txBody>
      </p:sp>
    </p:spTree>
    <p:extLst>
      <p:ext uri="{BB962C8B-B14F-4D97-AF65-F5344CB8AC3E}">
        <p14:creationId xmlns:p14="http://schemas.microsoft.com/office/powerpoint/2010/main" val="3805399269"/>
      </p:ext>
    </p:extLst>
  </p:cSld>
  <p:clrMapOvr>
    <a:masterClrMapping/>
  </p:clrMapOvr>
</p:sld>
</file>

<file path=ppt/theme/theme1.xml><?xml version="1.0" encoding="utf-8"?>
<a:theme xmlns:a="http://schemas.openxmlformats.org/drawingml/2006/main" name="Avondschemering">
  <a:themeElements>
    <a:clrScheme name="Avondschemering">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Avondschemering">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vondschemer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Avondschemering.thmx</Template>
  <TotalTime>6789</TotalTime>
  <Words>363</Words>
  <Application>Microsoft Macintosh PowerPoint</Application>
  <PresentationFormat>Diavoorstelling (4:3)</PresentationFormat>
  <Paragraphs>71</Paragraphs>
  <Slides>14</Slides>
  <Notes>0</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Avondschemering</vt:lpstr>
      <vt:lpstr>  IDENTITEIT</vt:lpstr>
      <vt:lpstr>PowerPoint-presentatie</vt:lpstr>
      <vt:lpstr>Identiteit is belangrijk</vt:lpstr>
      <vt:lpstr>PowerPoint-presentatie</vt:lpstr>
      <vt:lpstr>PowerPoint-presentatie</vt:lpstr>
      <vt:lpstr>PowerPoint-presentatie</vt:lpstr>
      <vt:lpstr>Business Plan</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HOLY ?</dc:title>
  <dc:creator>Johan Muis</dc:creator>
  <cp:lastModifiedBy>Johan Muis</cp:lastModifiedBy>
  <cp:revision>76</cp:revision>
  <cp:lastPrinted>2015-09-11T12:28:55Z</cp:lastPrinted>
  <dcterms:created xsi:type="dcterms:W3CDTF">2015-09-11T07:28:42Z</dcterms:created>
  <dcterms:modified xsi:type="dcterms:W3CDTF">2019-12-08T07:26:57Z</dcterms:modified>
</cp:coreProperties>
</file>